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4309" r:id="rId1"/>
    <p:sldMasterId id="2147484341" r:id="rId2"/>
  </p:sldMasterIdLst>
  <p:notesMasterIdLst>
    <p:notesMasterId r:id="rId12"/>
  </p:notesMasterIdLst>
  <p:handoutMasterIdLst>
    <p:handoutMasterId r:id="rId13"/>
  </p:handoutMasterIdLst>
  <p:sldIdLst>
    <p:sldId id="678" r:id="rId3"/>
    <p:sldId id="679" r:id="rId4"/>
    <p:sldId id="645" r:id="rId5"/>
    <p:sldId id="632" r:id="rId6"/>
    <p:sldId id="649" r:id="rId7"/>
    <p:sldId id="651" r:id="rId8"/>
    <p:sldId id="652" r:id="rId9"/>
    <p:sldId id="648" r:id="rId10"/>
    <p:sldId id="680" r:id="rId11"/>
  </p:sldIdLst>
  <p:sldSz cx="9144000" cy="6858000" type="screen4x3"/>
  <p:notesSz cx="6735763" cy="9869488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1400" kern="1200">
        <a:solidFill>
          <a:srgbClr val="000000"/>
        </a:solidFill>
        <a:latin typeface="Arial" pitchFamily="34" charset="0"/>
        <a:ea typeface="新細明體" pitchFamily="18" charset="-120"/>
        <a:cs typeface="+mn-cs"/>
        <a:sym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umimoji="1" sz="1400" kern="1200">
        <a:solidFill>
          <a:srgbClr val="000000"/>
        </a:solidFill>
        <a:latin typeface="Arial" pitchFamily="34" charset="0"/>
        <a:ea typeface="新細明體" pitchFamily="18" charset="-120"/>
        <a:cs typeface="+mn-cs"/>
        <a:sym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umimoji="1" sz="1400" kern="1200">
        <a:solidFill>
          <a:srgbClr val="000000"/>
        </a:solidFill>
        <a:latin typeface="Arial" pitchFamily="34" charset="0"/>
        <a:ea typeface="新細明體" pitchFamily="18" charset="-120"/>
        <a:cs typeface="+mn-cs"/>
        <a:sym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umimoji="1" sz="1400" kern="1200">
        <a:solidFill>
          <a:srgbClr val="000000"/>
        </a:solidFill>
        <a:latin typeface="Arial" pitchFamily="34" charset="0"/>
        <a:ea typeface="新細明體" pitchFamily="18" charset="-120"/>
        <a:cs typeface="+mn-cs"/>
        <a:sym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umimoji="1" sz="1400" kern="1200">
        <a:solidFill>
          <a:srgbClr val="000000"/>
        </a:solidFill>
        <a:latin typeface="Arial" pitchFamily="34" charset="0"/>
        <a:ea typeface="新細明體" pitchFamily="18" charset="-120"/>
        <a:cs typeface="+mn-cs"/>
        <a:sym typeface="Arial" pitchFamily="34" charset="0"/>
      </a:defRPr>
    </a:lvl5pPr>
    <a:lvl6pPr marL="2286000" algn="l" defTabSz="914400" rtl="0" eaLnBrk="1" latinLnBrk="0" hangingPunct="1">
      <a:defRPr kumimoji="1" sz="1400" kern="1200">
        <a:solidFill>
          <a:srgbClr val="000000"/>
        </a:solidFill>
        <a:latin typeface="Arial" pitchFamily="34" charset="0"/>
        <a:ea typeface="新細明體" pitchFamily="18" charset="-120"/>
        <a:cs typeface="+mn-cs"/>
        <a:sym typeface="Arial" pitchFamily="34" charset="0"/>
      </a:defRPr>
    </a:lvl6pPr>
    <a:lvl7pPr marL="2743200" algn="l" defTabSz="914400" rtl="0" eaLnBrk="1" latinLnBrk="0" hangingPunct="1">
      <a:defRPr kumimoji="1" sz="1400" kern="1200">
        <a:solidFill>
          <a:srgbClr val="000000"/>
        </a:solidFill>
        <a:latin typeface="Arial" pitchFamily="34" charset="0"/>
        <a:ea typeface="新細明體" pitchFamily="18" charset="-120"/>
        <a:cs typeface="+mn-cs"/>
        <a:sym typeface="Arial" pitchFamily="34" charset="0"/>
      </a:defRPr>
    </a:lvl7pPr>
    <a:lvl8pPr marL="3200400" algn="l" defTabSz="914400" rtl="0" eaLnBrk="1" latinLnBrk="0" hangingPunct="1">
      <a:defRPr kumimoji="1" sz="1400" kern="1200">
        <a:solidFill>
          <a:srgbClr val="000000"/>
        </a:solidFill>
        <a:latin typeface="Arial" pitchFamily="34" charset="0"/>
        <a:ea typeface="新細明體" pitchFamily="18" charset="-120"/>
        <a:cs typeface="+mn-cs"/>
        <a:sym typeface="Arial" pitchFamily="34" charset="0"/>
      </a:defRPr>
    </a:lvl8pPr>
    <a:lvl9pPr marL="3657600" algn="l" defTabSz="914400" rtl="0" eaLnBrk="1" latinLnBrk="0" hangingPunct="1">
      <a:defRPr kumimoji="1" sz="1400" kern="1200">
        <a:solidFill>
          <a:srgbClr val="000000"/>
        </a:solidFill>
        <a:latin typeface="Arial" pitchFamily="34" charset="0"/>
        <a:ea typeface="新細明體" pitchFamily="18" charset="-120"/>
        <a:cs typeface="+mn-cs"/>
        <a:sym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4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9">
          <p15:clr>
            <a:srgbClr val="A4A3A4"/>
          </p15:clr>
        </p15:guide>
        <p15:guide id="2" pos="21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00"/>
    <a:srgbClr val="CCFFCC"/>
    <a:srgbClr val="000000"/>
    <a:srgbClr val="EAEAEA"/>
    <a:srgbClr val="F2F2F2"/>
    <a:srgbClr val="CC9900"/>
    <a:srgbClr val="0099FF"/>
    <a:srgbClr val="996600"/>
    <a:srgbClr val="FFE0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>
  <a:tblStyle styleId="{69012ECD-51FC-41F1-AA8D-1B2483CD663E}" styleName="淺色樣式 2 - 輔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29" autoAdjust="0"/>
    <p:restoredTop sz="87361" autoAdjust="0"/>
  </p:normalViewPr>
  <p:slideViewPr>
    <p:cSldViewPr>
      <p:cViewPr varScale="1">
        <p:scale>
          <a:sx n="100" d="100"/>
          <a:sy n="100" d="100"/>
        </p:scale>
        <p:origin x="2004" y="90"/>
      </p:cViewPr>
      <p:guideLst>
        <p:guide orient="horz" pos="2341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2172"/>
    </p:cViewPr>
  </p:sorterViewPr>
  <p:notesViewPr>
    <p:cSldViewPr>
      <p:cViewPr varScale="1">
        <p:scale>
          <a:sx n="50" d="100"/>
          <a:sy n="50" d="100"/>
        </p:scale>
        <p:origin x="-2688" y="-114"/>
      </p:cViewPr>
      <p:guideLst>
        <p:guide orient="horz" pos="3109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9566" cy="494028"/>
          </a:xfrm>
          <a:prstGeom prst="rect">
            <a:avLst/>
          </a:prstGeom>
        </p:spPr>
        <p:txBody>
          <a:bodyPr vert="horz" lIns="90748" tIns="45373" rIns="90748" bIns="45373" rtlCol="0"/>
          <a:lstStyle>
            <a:lvl1pPr algn="l">
              <a:defRPr kumimoji="0" sz="1100">
                <a:ea typeface="微軟正黑體" pitchFamily="34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14626" y="0"/>
            <a:ext cx="2919566" cy="494028"/>
          </a:xfrm>
          <a:prstGeom prst="rect">
            <a:avLst/>
          </a:prstGeom>
        </p:spPr>
        <p:txBody>
          <a:bodyPr vert="horz" lIns="90748" tIns="45373" rIns="90748" bIns="45373" rtlCol="0"/>
          <a:lstStyle>
            <a:lvl1pPr algn="r">
              <a:defRPr kumimoji="0" sz="1100">
                <a:ea typeface="微軟正黑體" pitchFamily="34" charset="-120"/>
              </a:defRPr>
            </a:lvl1pPr>
          </a:lstStyle>
          <a:p>
            <a:pPr>
              <a:defRPr/>
            </a:pPr>
            <a:fld id="{695D47FF-7B59-47C6-8BD3-7BC60D612A6A}" type="datetimeFigureOut">
              <a:rPr lang="zh-TW" altLang="en-US"/>
              <a:pPr>
                <a:defRPr/>
              </a:pPr>
              <a:t>2019/7/2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1" y="9373885"/>
            <a:ext cx="2919566" cy="494027"/>
          </a:xfrm>
          <a:prstGeom prst="rect">
            <a:avLst/>
          </a:prstGeom>
        </p:spPr>
        <p:txBody>
          <a:bodyPr vert="horz" lIns="90748" tIns="45373" rIns="90748" bIns="45373" rtlCol="0" anchor="b"/>
          <a:lstStyle>
            <a:lvl1pPr algn="l">
              <a:defRPr kumimoji="0" sz="1100">
                <a:ea typeface="微軟正黑體" pitchFamily="34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14626" y="9373885"/>
            <a:ext cx="2919566" cy="494027"/>
          </a:xfrm>
          <a:prstGeom prst="rect">
            <a:avLst/>
          </a:prstGeom>
        </p:spPr>
        <p:txBody>
          <a:bodyPr vert="horz" lIns="90748" tIns="45373" rIns="90748" bIns="45373" rtlCol="0" anchor="b"/>
          <a:lstStyle>
            <a:lvl1pPr algn="r">
              <a:defRPr kumimoji="0" sz="1100">
                <a:ea typeface="微軟正黑體" pitchFamily="34" charset="-120"/>
              </a:defRPr>
            </a:lvl1pPr>
          </a:lstStyle>
          <a:p>
            <a:pPr>
              <a:defRPr/>
            </a:pPr>
            <a:fld id="{1B1CCA23-E864-4633-9310-F4CBE777629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1825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hape 2"/>
          <p:cNvSpPr txBox="1">
            <a:spLocks noGrp="1"/>
          </p:cNvSpPr>
          <p:nvPr>
            <p:ph type="hdr" idx="2"/>
          </p:nvPr>
        </p:nvSpPr>
        <p:spPr bwMode="auto">
          <a:xfrm>
            <a:off x="1" y="0"/>
            <a:ext cx="2919566" cy="494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24" tIns="90724" rIns="90724" bIns="90724" numCol="1" anchor="t" anchorCtr="0" compatLnSpc="1">
            <a:prstTxWarp prst="textNoShape">
              <a:avLst/>
            </a:prstTxWarp>
          </a:bodyPr>
          <a:lstStyle>
            <a:lvl1pPr algn="ctr">
              <a:defRPr kumimoji="0">
                <a:latin typeface="Arial" charset="0"/>
                <a:ea typeface="+mn-ea"/>
                <a:cs typeface="Arial" charset="0"/>
                <a:sym typeface="Arial" charset="0"/>
              </a:defRPr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19459" name="Shape 3"/>
          <p:cNvSpPr txBox="1">
            <a:spLocks noGrp="1"/>
          </p:cNvSpPr>
          <p:nvPr>
            <p:ph type="dt" idx="10"/>
          </p:nvPr>
        </p:nvSpPr>
        <p:spPr bwMode="auto">
          <a:xfrm>
            <a:off x="3814626" y="0"/>
            <a:ext cx="2919566" cy="494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24" tIns="90724" rIns="90724" bIns="90724" numCol="1" anchor="t" anchorCtr="0" compatLnSpc="1">
            <a:prstTxWarp prst="textNoShape">
              <a:avLst/>
            </a:prstTxWarp>
          </a:bodyPr>
          <a:lstStyle>
            <a:lvl1pPr algn="r">
              <a:defRPr kumimoji="0">
                <a:latin typeface="Arial" charset="0"/>
                <a:ea typeface="+mn-ea"/>
                <a:cs typeface="Arial" charset="0"/>
                <a:sym typeface="Arial" charset="0"/>
              </a:defRPr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25604" name="Shape 4"/>
          <p:cNvSpPr>
            <a:spLocks noGrp="1" noRot="1" noChangeAspect="1"/>
          </p:cNvSpPr>
          <p:nvPr>
            <p:ph type="sldImg" idx="3"/>
          </p:nvPr>
        </p:nvSpPr>
        <p:spPr bwMode="auto">
          <a:xfrm>
            <a:off x="900113" y="741363"/>
            <a:ext cx="4935537" cy="3703637"/>
          </a:xfrm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73265" y="4689310"/>
            <a:ext cx="5389239" cy="4439928"/>
          </a:xfrm>
          <a:prstGeom prst="rect">
            <a:avLst/>
          </a:prstGeom>
          <a:noFill/>
          <a:ln>
            <a:noFill/>
          </a:ln>
        </p:spPr>
        <p:txBody>
          <a:bodyPr lIns="90724" tIns="90724" rIns="90724" bIns="90724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pPr lvl="0"/>
            <a:endParaRPr noProof="0"/>
          </a:p>
        </p:txBody>
      </p:sp>
      <p:sp>
        <p:nvSpPr>
          <p:cNvPr id="19462" name="Shape 6"/>
          <p:cNvSpPr txBox="1">
            <a:spLocks noGrp="1"/>
          </p:cNvSpPr>
          <p:nvPr>
            <p:ph type="ftr" idx="11"/>
          </p:nvPr>
        </p:nvSpPr>
        <p:spPr bwMode="auto">
          <a:xfrm>
            <a:off x="1" y="9373885"/>
            <a:ext cx="2919566" cy="494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24" tIns="90724" rIns="90724" bIns="90724" numCol="1" anchor="b" anchorCtr="0" compatLnSpc="1">
            <a:prstTxWarp prst="textNoShape">
              <a:avLst/>
            </a:prstTxWarp>
          </a:bodyPr>
          <a:lstStyle>
            <a:lvl1pPr algn="ctr">
              <a:defRPr kumimoji="0">
                <a:latin typeface="Arial" charset="0"/>
                <a:ea typeface="+mn-ea"/>
                <a:cs typeface="Arial" charset="0"/>
                <a:sym typeface="Arial" charset="0"/>
              </a:defRPr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19463" name="Shape 7"/>
          <p:cNvSpPr txBox="1">
            <a:spLocks noGrp="1"/>
          </p:cNvSpPr>
          <p:nvPr>
            <p:ph type="sldNum" idx="12"/>
          </p:nvPr>
        </p:nvSpPr>
        <p:spPr bwMode="auto">
          <a:xfrm>
            <a:off x="3814626" y="9373885"/>
            <a:ext cx="2919566" cy="494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724" tIns="45348" rIns="90724" bIns="45348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25000"/>
              <a:buFont typeface="Arial" charset="0"/>
              <a:buNone/>
              <a:defRPr kumimoji="0" sz="1100">
                <a:latin typeface="Arial" charset="0"/>
                <a:ea typeface="+mn-ea"/>
                <a:cs typeface="Arial" charset="0"/>
                <a:sym typeface="Arial" charset="0"/>
              </a:defRPr>
            </a:lvl1pPr>
          </a:lstStyle>
          <a:p>
            <a:pPr>
              <a:defRPr/>
            </a:pPr>
            <a:fld id="{E08C9F94-687F-40BF-B9DD-D3226CDA558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44973107"/>
      </p:ext>
    </p:extLst>
  </p:cSld>
  <p:clrMap bg1="lt1" tx1="dk1" bg2="dk2" tx2="lt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887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6285"/>
            <a:endParaRPr lang="zh-TW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>
          <a:xfrm>
            <a:off x="3815574" y="9374518"/>
            <a:ext cx="2918622" cy="493395"/>
          </a:xfrm>
          <a:prstGeom prst="rect">
            <a:avLst/>
          </a:prstGeom>
        </p:spPr>
        <p:txBody>
          <a:bodyPr/>
          <a:lstStyle/>
          <a:p>
            <a:fld id="{5E133125-DBC0-4164-984A-854B18C143B4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6722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6560">
              <a:defRPr/>
            </a:pPr>
            <a:r>
              <a:rPr lang="zh-TW" altLang="zh-TW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註：企業租用</a:t>
            </a:r>
            <a:r>
              <a:rPr lang="en-US" altLang="zh-TW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zh-TW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公務</a:t>
            </a:r>
            <a:r>
              <a:rPr lang="en-US" altLang="zh-TW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zh-TW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門號</a:t>
            </a:r>
            <a:r>
              <a:rPr lang="zh-TW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預付卡不適用</a:t>
            </a:r>
            <a:endParaRPr lang="zh-TW" altLang="en-US" dirty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08C9F94-687F-40BF-B9DD-D3226CDA5587}" type="slidenum">
              <a:rPr lang="en-US" altLang="zh-TW" smtClean="0"/>
              <a:pPr>
                <a:defRPr/>
              </a:pPr>
              <a:t>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732440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https://www.nhi.gov.tw/Content_List.aspx?n=137646FB0ED7246C&amp;topn=CA428784F9ED78C9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08C9F94-687F-40BF-B9DD-D3226CDA5587}" type="slidenum">
              <a:rPr lang="en-US" altLang="zh-TW" smtClean="0"/>
              <a:pPr>
                <a:defRPr/>
              </a:pPr>
              <a:t>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4923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1"/>
          <p:cNvGrpSpPr>
            <a:grpSpLocks/>
          </p:cNvGrpSpPr>
          <p:nvPr/>
        </p:nvGrpSpPr>
        <p:grpSpPr bwMode="auto">
          <a:xfrm>
            <a:off x="-971550" y="-1106488"/>
            <a:ext cx="11110913" cy="9974263"/>
            <a:chOff x="-613" y="-698"/>
            <a:chExt cx="6999" cy="6283"/>
          </a:xfrm>
        </p:grpSpPr>
        <p:sp>
          <p:nvSpPr>
            <p:cNvPr id="5" name="Rectangle 72"/>
            <p:cNvSpPr>
              <a:spLocks noChangeArrowheads="1"/>
            </p:cNvSpPr>
            <p:nvPr/>
          </p:nvSpPr>
          <p:spPr bwMode="ltGray">
            <a:xfrm>
              <a:off x="-613" y="-698"/>
              <a:ext cx="2404" cy="2404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endParaRPr kumimoji="0"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" name="Oval 73"/>
            <p:cNvSpPr>
              <a:spLocks noChangeArrowheads="1"/>
            </p:cNvSpPr>
            <p:nvPr/>
          </p:nvSpPr>
          <p:spPr bwMode="ltGray">
            <a:xfrm>
              <a:off x="0" y="1570"/>
              <a:ext cx="4015" cy="401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60001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endParaRPr kumimoji="0"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" name="Oval 74"/>
            <p:cNvSpPr>
              <a:spLocks noChangeArrowheads="1"/>
            </p:cNvSpPr>
            <p:nvPr/>
          </p:nvSpPr>
          <p:spPr bwMode="ltGray">
            <a:xfrm>
              <a:off x="3529" y="1480"/>
              <a:ext cx="2857" cy="2857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3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endParaRPr kumimoji="0"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8" name="Picture 7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-8" y="1336"/>
              <a:ext cx="5768" cy="2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Oval 76"/>
            <p:cNvSpPr>
              <a:spLocks noChangeArrowheads="1"/>
            </p:cNvSpPr>
            <p:nvPr/>
          </p:nvSpPr>
          <p:spPr bwMode="ltGray">
            <a:xfrm>
              <a:off x="2653" y="0"/>
              <a:ext cx="1492" cy="149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25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endParaRPr kumimoji="0"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0" name="Group 10"/>
          <p:cNvGrpSpPr>
            <a:grpSpLocks/>
          </p:cNvGrpSpPr>
          <p:nvPr/>
        </p:nvGrpSpPr>
        <p:grpSpPr bwMode="auto">
          <a:xfrm>
            <a:off x="3421063" y="5086350"/>
            <a:ext cx="1433512" cy="1533525"/>
            <a:chOff x="3969" y="346"/>
            <a:chExt cx="625" cy="641"/>
          </a:xfrm>
        </p:grpSpPr>
        <p:pic>
          <p:nvPicPr>
            <p:cNvPr id="11" name="Picture 11" descr="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4150" y="346"/>
              <a:ext cx="444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2" descr="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969" y="799"/>
              <a:ext cx="192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Freeform 80"/>
          <p:cNvSpPr>
            <a:spLocks/>
          </p:cNvSpPr>
          <p:nvPr/>
        </p:nvSpPr>
        <p:spPr bwMode="gray">
          <a:xfrm rot="21424431">
            <a:off x="158750" y="766763"/>
            <a:ext cx="1955800" cy="3417887"/>
          </a:xfrm>
          <a:custGeom>
            <a:avLst/>
            <a:gdLst>
              <a:gd name="T0" fmla="*/ 1148 w 1232"/>
              <a:gd name="T1" fmla="*/ 0 h 2153"/>
              <a:gd name="T2" fmla="*/ 1232 w 1232"/>
              <a:gd name="T3" fmla="*/ 28 h 2153"/>
              <a:gd name="T4" fmla="*/ 172 w 1232"/>
              <a:gd name="T5" fmla="*/ 2153 h 2153"/>
              <a:gd name="T6" fmla="*/ 86 w 1232"/>
              <a:gd name="T7" fmla="*/ 1968 h 2153"/>
              <a:gd name="T8" fmla="*/ 1148 w 1232"/>
              <a:gd name="T9" fmla="*/ 0 h 2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32" h="2153">
                <a:moveTo>
                  <a:pt x="1148" y="0"/>
                </a:moveTo>
                <a:cubicBezTo>
                  <a:pt x="1148" y="0"/>
                  <a:pt x="1190" y="14"/>
                  <a:pt x="1232" y="28"/>
                </a:cubicBezTo>
                <a:cubicBezTo>
                  <a:pt x="1020" y="1028"/>
                  <a:pt x="119" y="895"/>
                  <a:pt x="172" y="2153"/>
                </a:cubicBezTo>
                <a:cubicBezTo>
                  <a:pt x="157" y="2066"/>
                  <a:pt x="99" y="2040"/>
                  <a:pt x="86" y="1968"/>
                </a:cubicBezTo>
                <a:cubicBezTo>
                  <a:pt x="0" y="1001"/>
                  <a:pt x="874" y="1147"/>
                  <a:pt x="1148" y="0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50980"/>
                  <a:invGamma/>
                  <a:alpha val="0"/>
                </a:schemeClr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kumimoji="0" lang="zh-TW" altLang="en-US" sz="1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Freeform 81"/>
          <p:cNvSpPr>
            <a:spLocks/>
          </p:cNvSpPr>
          <p:nvPr/>
        </p:nvSpPr>
        <p:spPr bwMode="gray">
          <a:xfrm rot="535051">
            <a:off x="180975" y="1616075"/>
            <a:ext cx="1928813" cy="979488"/>
          </a:xfrm>
          <a:custGeom>
            <a:avLst/>
            <a:gdLst>
              <a:gd name="T0" fmla="*/ 1071 w 1131"/>
              <a:gd name="T1" fmla="*/ 0 h 617"/>
              <a:gd name="T2" fmla="*/ 1131 w 1131"/>
              <a:gd name="T3" fmla="*/ 42 h 617"/>
              <a:gd name="T4" fmla="*/ 0 w 1131"/>
              <a:gd name="T5" fmla="*/ 617 h 617"/>
              <a:gd name="T6" fmla="*/ 2 w 1131"/>
              <a:gd name="T7" fmla="*/ 466 h 617"/>
              <a:gd name="T8" fmla="*/ 1071 w 1131"/>
              <a:gd name="T9" fmla="*/ 0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31" h="617">
                <a:moveTo>
                  <a:pt x="1071" y="0"/>
                </a:moveTo>
                <a:cubicBezTo>
                  <a:pt x="1071" y="0"/>
                  <a:pt x="1106" y="19"/>
                  <a:pt x="1131" y="42"/>
                </a:cubicBezTo>
                <a:cubicBezTo>
                  <a:pt x="746" y="367"/>
                  <a:pt x="333" y="95"/>
                  <a:pt x="0" y="617"/>
                </a:cubicBezTo>
                <a:cubicBezTo>
                  <a:pt x="12" y="575"/>
                  <a:pt x="21" y="512"/>
                  <a:pt x="2" y="466"/>
                </a:cubicBezTo>
                <a:cubicBezTo>
                  <a:pt x="280" y="88"/>
                  <a:pt x="608" y="362"/>
                  <a:pt x="1071" y="0"/>
                </a:cubicBezTo>
                <a:close/>
              </a:path>
            </a:pathLst>
          </a:custGeom>
          <a:gradFill rotWithShape="1">
            <a:gsLst>
              <a:gs pos="0">
                <a:schemeClr val="accent2">
                  <a:gamma/>
                  <a:tint val="0"/>
                  <a:invGamma/>
                  <a:alpha val="0"/>
                </a:schemeClr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kumimoji="0" lang="zh-TW" altLang="en-US" sz="1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Freeform 82"/>
          <p:cNvSpPr>
            <a:spLocks/>
          </p:cNvSpPr>
          <p:nvPr/>
        </p:nvSpPr>
        <p:spPr bwMode="gray">
          <a:xfrm rot="20816137" flipH="1">
            <a:off x="-423863" y="4581525"/>
            <a:ext cx="2125663" cy="1065213"/>
          </a:xfrm>
          <a:custGeom>
            <a:avLst/>
            <a:gdLst>
              <a:gd name="T0" fmla="*/ 0 w 2126"/>
              <a:gd name="T1" fmla="*/ 1066427383 h 1064"/>
              <a:gd name="T2" fmla="*/ 1889400457 w 2126"/>
              <a:gd name="T3" fmla="*/ 121276102 h 1064"/>
              <a:gd name="T4" fmla="*/ 1924389910 w 2126"/>
              <a:gd name="T5" fmla="*/ 437996764 h 1064"/>
              <a:gd name="T6" fmla="*/ 952697960 w 2126"/>
              <a:gd name="T7" fmla="*/ 482096983 h 1064"/>
              <a:gd name="T8" fmla="*/ 0 w 2126"/>
              <a:gd name="T9" fmla="*/ 1066427383 h 10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26" h="1064">
                <a:moveTo>
                  <a:pt x="0" y="1064"/>
                </a:moveTo>
                <a:cubicBezTo>
                  <a:pt x="89" y="941"/>
                  <a:pt x="928" y="0"/>
                  <a:pt x="1890" y="121"/>
                </a:cubicBezTo>
                <a:cubicBezTo>
                  <a:pt x="2126" y="169"/>
                  <a:pt x="2078" y="405"/>
                  <a:pt x="1925" y="437"/>
                </a:cubicBezTo>
                <a:cubicBezTo>
                  <a:pt x="1772" y="469"/>
                  <a:pt x="1453" y="317"/>
                  <a:pt x="953" y="481"/>
                </a:cubicBezTo>
                <a:cubicBezTo>
                  <a:pt x="453" y="645"/>
                  <a:pt x="177" y="917"/>
                  <a:pt x="0" y="1064"/>
                </a:cubicBezTo>
                <a:close/>
              </a:path>
            </a:pathLst>
          </a:custGeom>
          <a:solidFill>
            <a:schemeClr val="accent1">
              <a:alpha val="3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kumimoji="0" lang="zh-TW" altLang="en-US" sz="18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Freeform 83"/>
          <p:cNvSpPr>
            <a:spLocks/>
          </p:cNvSpPr>
          <p:nvPr/>
        </p:nvSpPr>
        <p:spPr bwMode="gray">
          <a:xfrm rot="916769" flipH="1">
            <a:off x="-74613" y="4354513"/>
            <a:ext cx="1951038" cy="882650"/>
          </a:xfrm>
          <a:custGeom>
            <a:avLst/>
            <a:gdLst>
              <a:gd name="T0" fmla="*/ 1683195 w 2127"/>
              <a:gd name="T1" fmla="*/ 811532315 h 960"/>
              <a:gd name="T2" fmla="*/ 1591906665 w 2127"/>
              <a:gd name="T3" fmla="*/ 14370645 h 960"/>
              <a:gd name="T4" fmla="*/ 1621355690 w 2127"/>
              <a:gd name="T5" fmla="*/ 281500071 h 960"/>
              <a:gd name="T6" fmla="*/ 824560760 w 2127"/>
              <a:gd name="T7" fmla="*/ 503826734 h 960"/>
              <a:gd name="T8" fmla="*/ 1683195 w 2127"/>
              <a:gd name="T9" fmla="*/ 811532315 h 9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27" h="960">
                <a:moveTo>
                  <a:pt x="2" y="960"/>
                </a:moveTo>
                <a:cubicBezTo>
                  <a:pt x="0" y="951"/>
                  <a:pt x="1657" y="0"/>
                  <a:pt x="1892" y="17"/>
                </a:cubicBezTo>
                <a:cubicBezTo>
                  <a:pt x="2127" y="34"/>
                  <a:pt x="2089" y="274"/>
                  <a:pt x="1927" y="333"/>
                </a:cubicBezTo>
                <a:cubicBezTo>
                  <a:pt x="1765" y="392"/>
                  <a:pt x="1301" y="492"/>
                  <a:pt x="980" y="596"/>
                </a:cubicBezTo>
                <a:cubicBezTo>
                  <a:pt x="659" y="700"/>
                  <a:pt x="5" y="960"/>
                  <a:pt x="2" y="96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kumimoji="0" lang="zh-TW" altLang="en-US" sz="18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Freeform 84"/>
          <p:cNvSpPr>
            <a:spLocks/>
          </p:cNvSpPr>
          <p:nvPr/>
        </p:nvSpPr>
        <p:spPr bwMode="gray">
          <a:xfrm rot="19553557">
            <a:off x="893763" y="3941763"/>
            <a:ext cx="295275" cy="1144587"/>
          </a:xfrm>
          <a:custGeom>
            <a:avLst/>
            <a:gdLst>
              <a:gd name="T0" fmla="*/ 40798244 w 364"/>
              <a:gd name="T1" fmla="*/ 928475833 h 1411"/>
              <a:gd name="T2" fmla="*/ 82254367 w 364"/>
              <a:gd name="T3" fmla="*/ 96730175 h 1411"/>
              <a:gd name="T4" fmla="*/ 215836291 w 364"/>
              <a:gd name="T5" fmla="*/ 183589808 h 1411"/>
              <a:gd name="T6" fmla="*/ 111208352 w 364"/>
              <a:gd name="T7" fmla="*/ 536292142 h 1411"/>
              <a:gd name="T8" fmla="*/ 40798244 w 364"/>
              <a:gd name="T9" fmla="*/ 928475833 h 14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4" h="1411">
                <a:moveTo>
                  <a:pt x="62" y="1411"/>
                </a:moveTo>
                <a:cubicBezTo>
                  <a:pt x="56" y="1408"/>
                  <a:pt x="0" y="294"/>
                  <a:pt x="125" y="147"/>
                </a:cubicBezTo>
                <a:cubicBezTo>
                  <a:pt x="250" y="0"/>
                  <a:pt x="364" y="138"/>
                  <a:pt x="328" y="279"/>
                </a:cubicBezTo>
                <a:cubicBezTo>
                  <a:pt x="292" y="420"/>
                  <a:pt x="214" y="626"/>
                  <a:pt x="169" y="815"/>
                </a:cubicBezTo>
                <a:cubicBezTo>
                  <a:pt x="125" y="1004"/>
                  <a:pt x="63" y="1410"/>
                  <a:pt x="62" y="1411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kumimoji="0" lang="zh-TW" altLang="en-US" sz="18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Freeform 85"/>
          <p:cNvSpPr>
            <a:spLocks/>
          </p:cNvSpPr>
          <p:nvPr/>
        </p:nvSpPr>
        <p:spPr bwMode="gray">
          <a:xfrm rot="19871107" flipH="1">
            <a:off x="420688" y="4927600"/>
            <a:ext cx="1379537" cy="677863"/>
          </a:xfrm>
          <a:custGeom>
            <a:avLst/>
            <a:gdLst>
              <a:gd name="T0" fmla="*/ 0 w 1536"/>
              <a:gd name="T1" fmla="*/ 609414120 h 754"/>
              <a:gd name="T2" fmla="*/ 1088169086 w 1536"/>
              <a:gd name="T3" fmla="*/ 153565637 h 754"/>
              <a:gd name="T4" fmla="*/ 1076069397 w 1536"/>
              <a:gd name="T5" fmla="*/ 358859234 h 754"/>
              <a:gd name="T6" fmla="*/ 559007074 w 1536"/>
              <a:gd name="T7" fmla="*/ 310365059 h 754"/>
              <a:gd name="T8" fmla="*/ 0 w 1536"/>
              <a:gd name="T9" fmla="*/ 609414120 h 7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36" h="754">
                <a:moveTo>
                  <a:pt x="0" y="754"/>
                </a:moveTo>
                <a:cubicBezTo>
                  <a:pt x="73" y="665"/>
                  <a:pt x="733" y="0"/>
                  <a:pt x="1349" y="190"/>
                </a:cubicBezTo>
                <a:cubicBezTo>
                  <a:pt x="1536" y="268"/>
                  <a:pt x="1436" y="440"/>
                  <a:pt x="1334" y="444"/>
                </a:cubicBezTo>
                <a:cubicBezTo>
                  <a:pt x="1232" y="448"/>
                  <a:pt x="1008" y="304"/>
                  <a:pt x="693" y="384"/>
                </a:cubicBezTo>
                <a:cubicBezTo>
                  <a:pt x="378" y="464"/>
                  <a:pt x="133" y="655"/>
                  <a:pt x="0" y="754"/>
                </a:cubicBezTo>
                <a:close/>
              </a:path>
            </a:pathLst>
          </a:custGeom>
          <a:solidFill>
            <a:schemeClr val="accent1">
              <a:alpha val="3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kumimoji="0" lang="zh-TW" altLang="en-US" sz="18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Freeform 86"/>
          <p:cNvSpPr>
            <a:spLocks/>
          </p:cNvSpPr>
          <p:nvPr/>
        </p:nvSpPr>
        <p:spPr bwMode="gray">
          <a:xfrm rot="20949878" flipH="1">
            <a:off x="-39688" y="4684713"/>
            <a:ext cx="1804988" cy="833437"/>
          </a:xfrm>
          <a:custGeom>
            <a:avLst/>
            <a:gdLst>
              <a:gd name="T0" fmla="*/ 0 w 1536"/>
              <a:gd name="T1" fmla="*/ 921243015 h 754"/>
              <a:gd name="T2" fmla="*/ 1862851027 w 1536"/>
              <a:gd name="T3" fmla="*/ 232143154 h 754"/>
              <a:gd name="T4" fmla="*/ 1842137144 w 1536"/>
              <a:gd name="T5" fmla="*/ 542482375 h 754"/>
              <a:gd name="T6" fmla="*/ 956972674 w 1536"/>
              <a:gd name="T7" fmla="*/ 469174185 h 754"/>
              <a:gd name="T8" fmla="*/ 0 w 1536"/>
              <a:gd name="T9" fmla="*/ 921243015 h 7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36" h="754">
                <a:moveTo>
                  <a:pt x="0" y="754"/>
                </a:moveTo>
                <a:cubicBezTo>
                  <a:pt x="73" y="665"/>
                  <a:pt x="733" y="0"/>
                  <a:pt x="1349" y="190"/>
                </a:cubicBezTo>
                <a:cubicBezTo>
                  <a:pt x="1536" y="268"/>
                  <a:pt x="1436" y="440"/>
                  <a:pt x="1334" y="444"/>
                </a:cubicBezTo>
                <a:cubicBezTo>
                  <a:pt x="1232" y="448"/>
                  <a:pt x="1008" y="304"/>
                  <a:pt x="693" y="384"/>
                </a:cubicBezTo>
                <a:cubicBezTo>
                  <a:pt x="378" y="464"/>
                  <a:pt x="133" y="655"/>
                  <a:pt x="0" y="754"/>
                </a:cubicBezTo>
                <a:close/>
              </a:path>
            </a:pathLst>
          </a:custGeom>
          <a:solidFill>
            <a:schemeClr val="accent1">
              <a:alpha val="1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kumimoji="0" lang="zh-TW" altLang="en-US" sz="18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Freeform 87"/>
          <p:cNvSpPr>
            <a:spLocks/>
          </p:cNvSpPr>
          <p:nvPr/>
        </p:nvSpPr>
        <p:spPr bwMode="gray">
          <a:xfrm rot="18037762" flipH="1">
            <a:off x="15081" y="5261769"/>
            <a:ext cx="727075" cy="357188"/>
          </a:xfrm>
          <a:custGeom>
            <a:avLst/>
            <a:gdLst>
              <a:gd name="T0" fmla="*/ 0 w 1536"/>
              <a:gd name="T1" fmla="*/ 169208577 h 754"/>
              <a:gd name="T2" fmla="*/ 302264864 w 1536"/>
              <a:gd name="T3" fmla="*/ 42638962 h 754"/>
              <a:gd name="T4" fmla="*/ 298904035 w 1536"/>
              <a:gd name="T5" fmla="*/ 99640293 h 754"/>
              <a:gd name="T6" fmla="*/ 155277848 w 1536"/>
              <a:gd name="T7" fmla="*/ 86175158 h 754"/>
              <a:gd name="T8" fmla="*/ 0 w 1536"/>
              <a:gd name="T9" fmla="*/ 169208577 h 7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36" h="754">
                <a:moveTo>
                  <a:pt x="0" y="754"/>
                </a:moveTo>
                <a:cubicBezTo>
                  <a:pt x="73" y="665"/>
                  <a:pt x="733" y="0"/>
                  <a:pt x="1349" y="190"/>
                </a:cubicBezTo>
                <a:cubicBezTo>
                  <a:pt x="1536" y="268"/>
                  <a:pt x="1436" y="440"/>
                  <a:pt x="1334" y="444"/>
                </a:cubicBezTo>
                <a:cubicBezTo>
                  <a:pt x="1232" y="448"/>
                  <a:pt x="1008" y="304"/>
                  <a:pt x="693" y="384"/>
                </a:cubicBezTo>
                <a:cubicBezTo>
                  <a:pt x="378" y="464"/>
                  <a:pt x="133" y="655"/>
                  <a:pt x="0" y="754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kumimoji="0" lang="zh-TW" altLang="en-US" sz="18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Freeform 88"/>
          <p:cNvSpPr>
            <a:spLocks/>
          </p:cNvSpPr>
          <p:nvPr/>
        </p:nvSpPr>
        <p:spPr bwMode="gray">
          <a:xfrm>
            <a:off x="1906588" y="1601788"/>
            <a:ext cx="3136900" cy="1571625"/>
          </a:xfrm>
          <a:custGeom>
            <a:avLst/>
            <a:gdLst>
              <a:gd name="T0" fmla="*/ 0 w 2126"/>
              <a:gd name="T1" fmla="*/ 2147483647 h 1064"/>
              <a:gd name="T2" fmla="*/ 2147483647 w 2126"/>
              <a:gd name="T3" fmla="*/ 263997550 h 1064"/>
              <a:gd name="T4" fmla="*/ 2147483647 w 2126"/>
              <a:gd name="T5" fmla="*/ 953446099 h 1064"/>
              <a:gd name="T6" fmla="*/ 2074759825 w 2126"/>
              <a:gd name="T7" fmla="*/ 1049445208 h 1064"/>
              <a:gd name="T8" fmla="*/ 0 w 2126"/>
              <a:gd name="T9" fmla="*/ 2147483647 h 10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26" h="1064">
                <a:moveTo>
                  <a:pt x="0" y="1064"/>
                </a:moveTo>
                <a:cubicBezTo>
                  <a:pt x="89" y="941"/>
                  <a:pt x="928" y="0"/>
                  <a:pt x="1890" y="121"/>
                </a:cubicBezTo>
                <a:cubicBezTo>
                  <a:pt x="2126" y="169"/>
                  <a:pt x="2078" y="405"/>
                  <a:pt x="1925" y="437"/>
                </a:cubicBezTo>
                <a:cubicBezTo>
                  <a:pt x="1772" y="469"/>
                  <a:pt x="1453" y="317"/>
                  <a:pt x="953" y="481"/>
                </a:cubicBezTo>
                <a:cubicBezTo>
                  <a:pt x="453" y="645"/>
                  <a:pt x="177" y="917"/>
                  <a:pt x="0" y="1064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kumimoji="0" lang="zh-TW" altLang="en-US" sz="18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Freeform 89"/>
          <p:cNvSpPr>
            <a:spLocks/>
          </p:cNvSpPr>
          <p:nvPr/>
        </p:nvSpPr>
        <p:spPr bwMode="gray">
          <a:xfrm rot="19899369">
            <a:off x="1735138" y="1311275"/>
            <a:ext cx="2878137" cy="1300163"/>
          </a:xfrm>
          <a:custGeom>
            <a:avLst/>
            <a:gdLst>
              <a:gd name="T0" fmla="*/ 3661607 w 2127"/>
              <a:gd name="T1" fmla="*/ 1760858153 h 960"/>
              <a:gd name="T2" fmla="*/ 2147483647 w 2127"/>
              <a:gd name="T3" fmla="*/ 31182243 h 960"/>
              <a:gd name="T4" fmla="*/ 2147483647 w 2127"/>
              <a:gd name="T5" fmla="*/ 610797617 h 960"/>
              <a:gd name="T6" fmla="*/ 1794378369 w 2127"/>
              <a:gd name="T7" fmla="*/ 1093200074 h 960"/>
              <a:gd name="T8" fmla="*/ 3661607 w 2127"/>
              <a:gd name="T9" fmla="*/ 1760858153 h 9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27" h="960">
                <a:moveTo>
                  <a:pt x="2" y="960"/>
                </a:moveTo>
                <a:cubicBezTo>
                  <a:pt x="0" y="951"/>
                  <a:pt x="1657" y="0"/>
                  <a:pt x="1892" y="17"/>
                </a:cubicBezTo>
                <a:cubicBezTo>
                  <a:pt x="2127" y="34"/>
                  <a:pt x="2089" y="274"/>
                  <a:pt x="1927" y="333"/>
                </a:cubicBezTo>
                <a:cubicBezTo>
                  <a:pt x="1765" y="392"/>
                  <a:pt x="1301" y="492"/>
                  <a:pt x="980" y="596"/>
                </a:cubicBezTo>
                <a:cubicBezTo>
                  <a:pt x="659" y="700"/>
                  <a:pt x="5" y="960"/>
                  <a:pt x="2" y="960"/>
                </a:cubicBezTo>
                <a:close/>
              </a:path>
            </a:pathLst>
          </a:custGeom>
          <a:solidFill>
            <a:schemeClr val="accent1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kumimoji="0" lang="zh-TW" altLang="en-US" sz="18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Freeform 90"/>
          <p:cNvSpPr>
            <a:spLocks/>
          </p:cNvSpPr>
          <p:nvPr/>
        </p:nvSpPr>
        <p:spPr bwMode="gray">
          <a:xfrm rot="909695" flipH="1">
            <a:off x="2413000" y="909638"/>
            <a:ext cx="536575" cy="2078037"/>
          </a:xfrm>
          <a:custGeom>
            <a:avLst/>
            <a:gdLst>
              <a:gd name="T0" fmla="*/ 134726022 w 364"/>
              <a:gd name="T1" fmla="*/ 2147483647 h 1411"/>
              <a:gd name="T2" fmla="*/ 271623404 w 364"/>
              <a:gd name="T3" fmla="*/ 318838033 h 1411"/>
              <a:gd name="T4" fmla="*/ 712741122 w 364"/>
              <a:gd name="T5" fmla="*/ 605141753 h 1411"/>
              <a:gd name="T6" fmla="*/ 367235468 w 364"/>
              <a:gd name="T7" fmla="*/ 1767706990 h 1411"/>
              <a:gd name="T8" fmla="*/ 134726022 w 364"/>
              <a:gd name="T9" fmla="*/ 2147483647 h 14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4" h="1411">
                <a:moveTo>
                  <a:pt x="62" y="1411"/>
                </a:moveTo>
                <a:cubicBezTo>
                  <a:pt x="56" y="1408"/>
                  <a:pt x="0" y="294"/>
                  <a:pt x="125" y="147"/>
                </a:cubicBezTo>
                <a:cubicBezTo>
                  <a:pt x="250" y="0"/>
                  <a:pt x="364" y="138"/>
                  <a:pt x="328" y="279"/>
                </a:cubicBezTo>
                <a:cubicBezTo>
                  <a:pt x="292" y="420"/>
                  <a:pt x="214" y="626"/>
                  <a:pt x="169" y="815"/>
                </a:cubicBezTo>
                <a:cubicBezTo>
                  <a:pt x="125" y="1004"/>
                  <a:pt x="63" y="1410"/>
                  <a:pt x="62" y="1411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kumimoji="0" lang="zh-TW" altLang="en-US" sz="18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Freeform 91"/>
          <p:cNvSpPr>
            <a:spLocks/>
          </p:cNvSpPr>
          <p:nvPr/>
        </p:nvSpPr>
        <p:spPr bwMode="gray">
          <a:xfrm rot="945030">
            <a:off x="2009775" y="2208213"/>
            <a:ext cx="2038350" cy="1000125"/>
          </a:xfrm>
          <a:custGeom>
            <a:avLst/>
            <a:gdLst>
              <a:gd name="T0" fmla="*/ 0 w 1536"/>
              <a:gd name="T1" fmla="*/ 1326591533 h 754"/>
              <a:gd name="T2" fmla="*/ 2147483647 w 1536"/>
              <a:gd name="T3" fmla="*/ 334287139 h 754"/>
              <a:gd name="T4" fmla="*/ 2147483647 w 1536"/>
              <a:gd name="T5" fmla="*/ 781175884 h 754"/>
              <a:gd name="T6" fmla="*/ 1220416943 w 1536"/>
              <a:gd name="T7" fmla="*/ 675610966 h 754"/>
              <a:gd name="T8" fmla="*/ 0 w 1536"/>
              <a:gd name="T9" fmla="*/ 1326591533 h 7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36" h="754">
                <a:moveTo>
                  <a:pt x="0" y="754"/>
                </a:moveTo>
                <a:cubicBezTo>
                  <a:pt x="73" y="665"/>
                  <a:pt x="733" y="0"/>
                  <a:pt x="1349" y="190"/>
                </a:cubicBezTo>
                <a:cubicBezTo>
                  <a:pt x="1536" y="268"/>
                  <a:pt x="1436" y="440"/>
                  <a:pt x="1334" y="444"/>
                </a:cubicBezTo>
                <a:cubicBezTo>
                  <a:pt x="1232" y="448"/>
                  <a:pt x="1008" y="304"/>
                  <a:pt x="693" y="384"/>
                </a:cubicBezTo>
                <a:cubicBezTo>
                  <a:pt x="378" y="464"/>
                  <a:pt x="133" y="655"/>
                  <a:pt x="0" y="754"/>
                </a:cubicBezTo>
                <a:close/>
              </a:path>
            </a:pathLst>
          </a:custGeom>
          <a:solidFill>
            <a:schemeClr val="accent1">
              <a:alpha val="1490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kumimoji="0" lang="zh-TW" altLang="en-US" sz="18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Freeform 92"/>
          <p:cNvSpPr>
            <a:spLocks/>
          </p:cNvSpPr>
          <p:nvPr/>
        </p:nvSpPr>
        <p:spPr bwMode="gray">
          <a:xfrm rot="311694">
            <a:off x="1930400" y="1784350"/>
            <a:ext cx="2962275" cy="1366838"/>
          </a:xfrm>
          <a:custGeom>
            <a:avLst/>
            <a:gdLst>
              <a:gd name="T0" fmla="*/ 0 w 1536"/>
              <a:gd name="T1" fmla="*/ 2147483647 h 754"/>
              <a:gd name="T2" fmla="*/ 2147483647 w 1536"/>
              <a:gd name="T3" fmla="*/ 624374861 h 754"/>
              <a:gd name="T4" fmla="*/ 2147483647 w 1536"/>
              <a:gd name="T5" fmla="*/ 1459063309 h 754"/>
              <a:gd name="T6" fmla="*/ 2147483647 w 1536"/>
              <a:gd name="T7" fmla="*/ 1261892396 h 754"/>
              <a:gd name="T8" fmla="*/ 0 w 1536"/>
              <a:gd name="T9" fmla="*/ 2147483647 h 7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36" h="754">
                <a:moveTo>
                  <a:pt x="0" y="754"/>
                </a:moveTo>
                <a:cubicBezTo>
                  <a:pt x="73" y="665"/>
                  <a:pt x="733" y="0"/>
                  <a:pt x="1349" y="190"/>
                </a:cubicBezTo>
                <a:cubicBezTo>
                  <a:pt x="1536" y="268"/>
                  <a:pt x="1436" y="440"/>
                  <a:pt x="1334" y="444"/>
                </a:cubicBezTo>
                <a:cubicBezTo>
                  <a:pt x="1232" y="448"/>
                  <a:pt x="1008" y="304"/>
                  <a:pt x="693" y="384"/>
                </a:cubicBezTo>
                <a:cubicBezTo>
                  <a:pt x="378" y="464"/>
                  <a:pt x="133" y="655"/>
                  <a:pt x="0" y="754"/>
                </a:cubicBezTo>
                <a:close/>
              </a:path>
            </a:pathLst>
          </a:custGeom>
          <a:solidFill>
            <a:schemeClr val="accent1">
              <a:alpha val="1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kumimoji="0" lang="zh-TW" altLang="en-US" sz="18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" name="Freeform 93"/>
          <p:cNvSpPr>
            <a:spLocks/>
          </p:cNvSpPr>
          <p:nvPr/>
        </p:nvSpPr>
        <p:spPr bwMode="gray">
          <a:xfrm rot="19695904">
            <a:off x="2058988" y="1068388"/>
            <a:ext cx="887412" cy="1527175"/>
          </a:xfrm>
          <a:custGeom>
            <a:avLst/>
            <a:gdLst>
              <a:gd name="T0" fmla="*/ 0 w 815"/>
              <a:gd name="T1" fmla="*/ 1663526020 h 1402"/>
              <a:gd name="T2" fmla="*/ 525217242 w 815"/>
              <a:gd name="T3" fmla="*/ 189845717 h 1402"/>
              <a:gd name="T4" fmla="*/ 180209967 w 815"/>
              <a:gd name="T5" fmla="*/ 408168563 h 1402"/>
              <a:gd name="T6" fmla="*/ 392431008 w 815"/>
              <a:gd name="T7" fmla="*/ 874478705 h 1402"/>
              <a:gd name="T8" fmla="*/ 0 w 815"/>
              <a:gd name="T9" fmla="*/ 1663526020 h 140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15" h="1402">
                <a:moveTo>
                  <a:pt x="0" y="1402"/>
                </a:moveTo>
                <a:cubicBezTo>
                  <a:pt x="98" y="1315"/>
                  <a:pt x="815" y="574"/>
                  <a:pt x="443" y="160"/>
                </a:cubicBezTo>
                <a:cubicBezTo>
                  <a:pt x="224" y="0"/>
                  <a:pt x="100" y="228"/>
                  <a:pt x="152" y="344"/>
                </a:cubicBezTo>
                <a:cubicBezTo>
                  <a:pt x="204" y="460"/>
                  <a:pt x="288" y="464"/>
                  <a:pt x="331" y="737"/>
                </a:cubicBezTo>
                <a:cubicBezTo>
                  <a:pt x="374" y="1010"/>
                  <a:pt x="99" y="1265"/>
                  <a:pt x="0" y="1402"/>
                </a:cubicBezTo>
                <a:close/>
              </a:path>
            </a:pathLst>
          </a:custGeom>
          <a:solidFill>
            <a:schemeClr val="accent1">
              <a:alpha val="1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kumimoji="0" lang="zh-TW" altLang="en-US" sz="18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Freeform 94"/>
          <p:cNvSpPr>
            <a:spLocks/>
          </p:cNvSpPr>
          <p:nvPr/>
        </p:nvSpPr>
        <p:spPr bwMode="gray">
          <a:xfrm rot="2747114">
            <a:off x="2117725" y="2444750"/>
            <a:ext cx="1495425" cy="733425"/>
          </a:xfrm>
          <a:custGeom>
            <a:avLst/>
            <a:gdLst>
              <a:gd name="T0" fmla="*/ 0 w 1536"/>
              <a:gd name="T1" fmla="*/ 713411446 h 754"/>
              <a:gd name="T2" fmla="*/ 1278671130 w 1536"/>
              <a:gd name="T3" fmla="*/ 179771806 h 754"/>
              <a:gd name="T4" fmla="*/ 1264452909 w 1536"/>
              <a:gd name="T5" fmla="*/ 420098836 h 754"/>
              <a:gd name="T6" fmla="*/ 656871273 w 1536"/>
              <a:gd name="T7" fmla="*/ 363328434 h 754"/>
              <a:gd name="T8" fmla="*/ 0 w 1536"/>
              <a:gd name="T9" fmla="*/ 713411446 h 7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36" h="754">
                <a:moveTo>
                  <a:pt x="0" y="754"/>
                </a:moveTo>
                <a:cubicBezTo>
                  <a:pt x="73" y="665"/>
                  <a:pt x="733" y="0"/>
                  <a:pt x="1349" y="190"/>
                </a:cubicBezTo>
                <a:cubicBezTo>
                  <a:pt x="1536" y="268"/>
                  <a:pt x="1436" y="440"/>
                  <a:pt x="1334" y="444"/>
                </a:cubicBezTo>
                <a:cubicBezTo>
                  <a:pt x="1232" y="448"/>
                  <a:pt x="1008" y="304"/>
                  <a:pt x="693" y="384"/>
                </a:cubicBezTo>
                <a:cubicBezTo>
                  <a:pt x="378" y="464"/>
                  <a:pt x="133" y="655"/>
                  <a:pt x="0" y="754"/>
                </a:cubicBezTo>
                <a:close/>
              </a:path>
            </a:pathLst>
          </a:custGeom>
          <a:solidFill>
            <a:schemeClr val="accent1">
              <a:alpha val="1490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kumimoji="0" lang="zh-TW" altLang="en-US" sz="18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" name="Freeform 95"/>
          <p:cNvSpPr>
            <a:spLocks/>
          </p:cNvSpPr>
          <p:nvPr/>
        </p:nvSpPr>
        <p:spPr bwMode="gray">
          <a:xfrm>
            <a:off x="2413000" y="911225"/>
            <a:ext cx="1235075" cy="1712913"/>
          </a:xfrm>
          <a:custGeom>
            <a:avLst/>
            <a:gdLst>
              <a:gd name="T0" fmla="*/ 66 w 708"/>
              <a:gd name="T1" fmla="*/ 2 h 1190"/>
              <a:gd name="T2" fmla="*/ 0 w 708"/>
              <a:gd name="T3" fmla="*/ 8 h 1190"/>
              <a:gd name="T4" fmla="*/ 618 w 708"/>
              <a:gd name="T5" fmla="*/ 1190 h 1190"/>
              <a:gd name="T6" fmla="*/ 678 w 708"/>
              <a:gd name="T7" fmla="*/ 1009 h 1190"/>
              <a:gd name="T8" fmla="*/ 66 w 708"/>
              <a:gd name="T9" fmla="*/ 2 h 1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08" h="1190">
                <a:moveTo>
                  <a:pt x="66" y="2"/>
                </a:moveTo>
                <a:cubicBezTo>
                  <a:pt x="66" y="2"/>
                  <a:pt x="30" y="0"/>
                  <a:pt x="0" y="8"/>
                </a:cubicBezTo>
                <a:cubicBezTo>
                  <a:pt x="150" y="533"/>
                  <a:pt x="660" y="488"/>
                  <a:pt x="618" y="1190"/>
                </a:cubicBezTo>
                <a:cubicBezTo>
                  <a:pt x="628" y="1144"/>
                  <a:pt x="669" y="1047"/>
                  <a:pt x="678" y="1009"/>
                </a:cubicBezTo>
                <a:cubicBezTo>
                  <a:pt x="708" y="494"/>
                  <a:pt x="260" y="605"/>
                  <a:pt x="66" y="2"/>
                </a:cubicBez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tint val="0"/>
                  <a:invGamma/>
                  <a:alpha val="0"/>
                </a:schemeClr>
              </a:gs>
              <a:gs pos="100000">
                <a:schemeClr val="folHlink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kumimoji="0" lang="zh-TW" altLang="en-US" sz="1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9" name="Freeform 96"/>
          <p:cNvSpPr>
            <a:spLocks/>
          </p:cNvSpPr>
          <p:nvPr/>
        </p:nvSpPr>
        <p:spPr bwMode="gray">
          <a:xfrm>
            <a:off x="3278188" y="4440238"/>
            <a:ext cx="136525" cy="142875"/>
          </a:xfrm>
          <a:custGeom>
            <a:avLst/>
            <a:gdLst>
              <a:gd name="T0" fmla="*/ 0 w 590"/>
              <a:gd name="T1" fmla="*/ 227 h 617"/>
              <a:gd name="T2" fmla="*/ 499 w 590"/>
              <a:gd name="T3" fmla="*/ 0 h 617"/>
              <a:gd name="T4" fmla="*/ 590 w 590"/>
              <a:gd name="T5" fmla="*/ 590 h 617"/>
              <a:gd name="T6" fmla="*/ 272 w 590"/>
              <a:gd name="T7" fmla="*/ 590 h 617"/>
              <a:gd name="T8" fmla="*/ 0 w 590"/>
              <a:gd name="T9" fmla="*/ 227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0" h="617">
                <a:moveTo>
                  <a:pt x="0" y="227"/>
                </a:moveTo>
                <a:cubicBezTo>
                  <a:pt x="347" y="251"/>
                  <a:pt x="499" y="0"/>
                  <a:pt x="499" y="0"/>
                </a:cubicBezTo>
                <a:cubicBezTo>
                  <a:pt x="512" y="306"/>
                  <a:pt x="590" y="590"/>
                  <a:pt x="590" y="590"/>
                </a:cubicBezTo>
                <a:cubicBezTo>
                  <a:pt x="590" y="590"/>
                  <a:pt x="448" y="617"/>
                  <a:pt x="272" y="590"/>
                </a:cubicBezTo>
                <a:cubicBezTo>
                  <a:pt x="272" y="590"/>
                  <a:pt x="73" y="425"/>
                  <a:pt x="0" y="227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63529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kumimoji="0" lang="zh-TW" altLang="en-US" sz="1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0" name="Freeform 97"/>
          <p:cNvSpPr>
            <a:spLocks/>
          </p:cNvSpPr>
          <p:nvPr/>
        </p:nvSpPr>
        <p:spPr bwMode="gray">
          <a:xfrm rot="2295266">
            <a:off x="287338" y="2674938"/>
            <a:ext cx="130175" cy="136525"/>
          </a:xfrm>
          <a:custGeom>
            <a:avLst/>
            <a:gdLst>
              <a:gd name="T0" fmla="*/ 0 w 590"/>
              <a:gd name="T1" fmla="*/ 227 h 617"/>
              <a:gd name="T2" fmla="*/ 499 w 590"/>
              <a:gd name="T3" fmla="*/ 0 h 617"/>
              <a:gd name="T4" fmla="*/ 590 w 590"/>
              <a:gd name="T5" fmla="*/ 590 h 617"/>
              <a:gd name="T6" fmla="*/ 272 w 590"/>
              <a:gd name="T7" fmla="*/ 590 h 617"/>
              <a:gd name="T8" fmla="*/ 0 w 590"/>
              <a:gd name="T9" fmla="*/ 227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0" h="617">
                <a:moveTo>
                  <a:pt x="0" y="227"/>
                </a:moveTo>
                <a:cubicBezTo>
                  <a:pt x="347" y="251"/>
                  <a:pt x="499" y="0"/>
                  <a:pt x="499" y="0"/>
                </a:cubicBezTo>
                <a:cubicBezTo>
                  <a:pt x="512" y="306"/>
                  <a:pt x="590" y="590"/>
                  <a:pt x="590" y="590"/>
                </a:cubicBezTo>
                <a:cubicBezTo>
                  <a:pt x="590" y="590"/>
                  <a:pt x="448" y="617"/>
                  <a:pt x="272" y="590"/>
                </a:cubicBezTo>
                <a:cubicBezTo>
                  <a:pt x="272" y="590"/>
                  <a:pt x="73" y="425"/>
                  <a:pt x="0" y="227"/>
                </a:cubicBezTo>
                <a:close/>
              </a:path>
            </a:pathLst>
          </a:custGeom>
          <a:gradFill rotWithShape="1">
            <a:gsLst>
              <a:gs pos="0">
                <a:schemeClr val="accent2">
                  <a:gamma/>
                  <a:tint val="63529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kumimoji="0" lang="zh-TW" altLang="en-US" sz="1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" name="Freeform 98"/>
          <p:cNvSpPr>
            <a:spLocks/>
          </p:cNvSpPr>
          <p:nvPr/>
        </p:nvSpPr>
        <p:spPr bwMode="gray">
          <a:xfrm rot="3214148" flipH="1">
            <a:off x="2291556" y="1137445"/>
            <a:ext cx="155575" cy="163512"/>
          </a:xfrm>
          <a:custGeom>
            <a:avLst/>
            <a:gdLst>
              <a:gd name="T0" fmla="*/ 0 w 590"/>
              <a:gd name="T1" fmla="*/ 227 h 617"/>
              <a:gd name="T2" fmla="*/ 499 w 590"/>
              <a:gd name="T3" fmla="*/ 0 h 617"/>
              <a:gd name="T4" fmla="*/ 590 w 590"/>
              <a:gd name="T5" fmla="*/ 590 h 617"/>
              <a:gd name="T6" fmla="*/ 272 w 590"/>
              <a:gd name="T7" fmla="*/ 590 h 617"/>
              <a:gd name="T8" fmla="*/ 0 w 590"/>
              <a:gd name="T9" fmla="*/ 227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0" h="617">
                <a:moveTo>
                  <a:pt x="0" y="227"/>
                </a:moveTo>
                <a:cubicBezTo>
                  <a:pt x="347" y="251"/>
                  <a:pt x="499" y="0"/>
                  <a:pt x="499" y="0"/>
                </a:cubicBezTo>
                <a:cubicBezTo>
                  <a:pt x="512" y="306"/>
                  <a:pt x="590" y="590"/>
                  <a:pt x="590" y="590"/>
                </a:cubicBezTo>
                <a:cubicBezTo>
                  <a:pt x="590" y="590"/>
                  <a:pt x="448" y="617"/>
                  <a:pt x="272" y="590"/>
                </a:cubicBezTo>
                <a:cubicBezTo>
                  <a:pt x="272" y="590"/>
                  <a:pt x="73" y="425"/>
                  <a:pt x="0" y="227"/>
                </a:cubicBezTo>
                <a:close/>
              </a:path>
            </a:pathLst>
          </a:custGeom>
          <a:gradFill rotWithShape="1">
            <a:gsLst>
              <a:gs pos="0">
                <a:schemeClr val="hlink">
                  <a:gamma/>
                  <a:tint val="63529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kumimoji="0" lang="zh-TW" altLang="en-US" sz="1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2" name="Freeform 99"/>
          <p:cNvSpPr>
            <a:spLocks/>
          </p:cNvSpPr>
          <p:nvPr/>
        </p:nvSpPr>
        <p:spPr bwMode="gray">
          <a:xfrm rot="18385852">
            <a:off x="711994" y="3571081"/>
            <a:ext cx="155575" cy="163513"/>
          </a:xfrm>
          <a:custGeom>
            <a:avLst/>
            <a:gdLst>
              <a:gd name="T0" fmla="*/ 0 w 590"/>
              <a:gd name="T1" fmla="*/ 227 h 617"/>
              <a:gd name="T2" fmla="*/ 499 w 590"/>
              <a:gd name="T3" fmla="*/ 0 h 617"/>
              <a:gd name="T4" fmla="*/ 590 w 590"/>
              <a:gd name="T5" fmla="*/ 590 h 617"/>
              <a:gd name="T6" fmla="*/ 272 w 590"/>
              <a:gd name="T7" fmla="*/ 590 h 617"/>
              <a:gd name="T8" fmla="*/ 0 w 590"/>
              <a:gd name="T9" fmla="*/ 227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0" h="617">
                <a:moveTo>
                  <a:pt x="0" y="227"/>
                </a:moveTo>
                <a:cubicBezTo>
                  <a:pt x="347" y="251"/>
                  <a:pt x="499" y="0"/>
                  <a:pt x="499" y="0"/>
                </a:cubicBezTo>
                <a:cubicBezTo>
                  <a:pt x="512" y="306"/>
                  <a:pt x="590" y="590"/>
                  <a:pt x="590" y="590"/>
                </a:cubicBezTo>
                <a:cubicBezTo>
                  <a:pt x="590" y="590"/>
                  <a:pt x="448" y="617"/>
                  <a:pt x="272" y="590"/>
                </a:cubicBezTo>
                <a:cubicBezTo>
                  <a:pt x="272" y="590"/>
                  <a:pt x="73" y="425"/>
                  <a:pt x="0" y="227"/>
                </a:cubicBezTo>
                <a:close/>
              </a:path>
            </a:pathLst>
          </a:custGeom>
          <a:gradFill rotWithShape="1">
            <a:gsLst>
              <a:gs pos="0">
                <a:schemeClr val="hlink">
                  <a:gamma/>
                  <a:tint val="63529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kumimoji="0" lang="zh-TW" altLang="en-US" sz="1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3" name="Oval 100"/>
          <p:cNvSpPr>
            <a:spLocks noChangeArrowheads="1"/>
          </p:cNvSpPr>
          <p:nvPr/>
        </p:nvSpPr>
        <p:spPr bwMode="gray">
          <a:xfrm>
            <a:off x="3903663" y="1054100"/>
            <a:ext cx="93662" cy="93663"/>
          </a:xfrm>
          <a:prstGeom prst="ellipse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kumimoji="0" lang="zh-TW" altLang="en-US" sz="180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4" name="Oval 101"/>
          <p:cNvSpPr>
            <a:spLocks noChangeArrowheads="1"/>
          </p:cNvSpPr>
          <p:nvPr/>
        </p:nvSpPr>
        <p:spPr bwMode="gray">
          <a:xfrm>
            <a:off x="3133725" y="1198563"/>
            <a:ext cx="106363" cy="106362"/>
          </a:xfrm>
          <a:prstGeom prst="ellipse">
            <a:avLst/>
          </a:prstGeom>
          <a:solidFill>
            <a:schemeClr val="accent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kumimoji="0" lang="zh-TW" altLang="en-US" sz="180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5" name="Oval 102"/>
          <p:cNvSpPr>
            <a:spLocks noChangeArrowheads="1"/>
          </p:cNvSpPr>
          <p:nvPr/>
        </p:nvSpPr>
        <p:spPr bwMode="gray">
          <a:xfrm>
            <a:off x="396875" y="5662613"/>
            <a:ext cx="106363" cy="106362"/>
          </a:xfrm>
          <a:prstGeom prst="ellipse">
            <a:avLst/>
          </a:prstGeom>
          <a:solidFill>
            <a:schemeClr val="accent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kumimoji="0" lang="zh-TW" altLang="en-US" sz="180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6" name="Oval 103"/>
          <p:cNvSpPr>
            <a:spLocks noChangeArrowheads="1"/>
          </p:cNvSpPr>
          <p:nvPr/>
        </p:nvSpPr>
        <p:spPr bwMode="gray">
          <a:xfrm>
            <a:off x="406400" y="4922838"/>
            <a:ext cx="146050" cy="146050"/>
          </a:xfrm>
          <a:prstGeom prst="ellipse">
            <a:avLst/>
          </a:prstGeom>
          <a:solidFill>
            <a:srgbClr val="FFFFFF">
              <a:alpha val="70195"/>
            </a:srgbClr>
          </a:solidFill>
          <a:ln w="9525" algn="ctr">
            <a:solidFill>
              <a:srgbClr val="FFFFFF">
                <a:alpha val="79999"/>
              </a:srgbClr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kumimoji="0" lang="zh-TW" altLang="en-US" sz="180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7" name="Freeform 104"/>
          <p:cNvSpPr>
            <a:spLocks/>
          </p:cNvSpPr>
          <p:nvPr/>
        </p:nvSpPr>
        <p:spPr bwMode="gray">
          <a:xfrm rot="21088588">
            <a:off x="2576513" y="622300"/>
            <a:ext cx="892175" cy="2482850"/>
          </a:xfrm>
          <a:custGeom>
            <a:avLst/>
            <a:gdLst>
              <a:gd name="T0" fmla="*/ 0 w 562"/>
              <a:gd name="T1" fmla="*/ 27 h 1564"/>
              <a:gd name="T2" fmla="*/ 55 w 562"/>
              <a:gd name="T3" fmla="*/ 0 h 1564"/>
              <a:gd name="T4" fmla="*/ 562 w 562"/>
              <a:gd name="T5" fmla="*/ 1564 h 1564"/>
              <a:gd name="T6" fmla="*/ 422 w 562"/>
              <a:gd name="T7" fmla="*/ 1536 h 1564"/>
              <a:gd name="T8" fmla="*/ 0 w 562"/>
              <a:gd name="T9" fmla="*/ 27 h 15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2" h="1564">
                <a:moveTo>
                  <a:pt x="0" y="27"/>
                </a:moveTo>
                <a:cubicBezTo>
                  <a:pt x="0" y="27"/>
                  <a:pt x="27" y="12"/>
                  <a:pt x="55" y="0"/>
                </a:cubicBezTo>
                <a:cubicBezTo>
                  <a:pt x="543" y="436"/>
                  <a:pt x="46" y="932"/>
                  <a:pt x="562" y="1564"/>
                </a:cubicBezTo>
                <a:cubicBezTo>
                  <a:pt x="500" y="1532"/>
                  <a:pt x="464" y="1526"/>
                  <a:pt x="422" y="1536"/>
                </a:cubicBezTo>
                <a:cubicBezTo>
                  <a:pt x="46" y="1045"/>
                  <a:pt x="503" y="489"/>
                  <a:pt x="0" y="27"/>
                </a:cubicBezTo>
                <a:close/>
              </a:path>
            </a:pathLst>
          </a:custGeom>
          <a:gradFill rotWithShape="1">
            <a:gsLst>
              <a:gs pos="0">
                <a:schemeClr val="hlink">
                  <a:gamma/>
                  <a:tint val="0"/>
                  <a:invGamma/>
                  <a:alpha val="0"/>
                </a:schemeClr>
              </a:gs>
              <a:gs pos="100000">
                <a:schemeClr val="hlink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kumimoji="0" lang="zh-TW" altLang="en-US" sz="1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8" name="Freeform 105"/>
          <p:cNvSpPr>
            <a:spLocks/>
          </p:cNvSpPr>
          <p:nvPr/>
        </p:nvSpPr>
        <p:spPr bwMode="gray">
          <a:xfrm rot="10350286">
            <a:off x="3770313" y="3224213"/>
            <a:ext cx="204787" cy="320675"/>
          </a:xfrm>
          <a:custGeom>
            <a:avLst/>
            <a:gdLst>
              <a:gd name="T0" fmla="*/ 75898374 w 285"/>
              <a:gd name="T1" fmla="*/ 24080688 h 448"/>
              <a:gd name="T2" fmla="*/ 96034325 w 285"/>
              <a:gd name="T3" fmla="*/ 40476629 h 448"/>
              <a:gd name="T4" fmla="*/ 110491568 w 285"/>
              <a:gd name="T5" fmla="*/ 52260720 h 448"/>
              <a:gd name="T6" fmla="*/ 127013927 w 285"/>
              <a:gd name="T7" fmla="*/ 68655945 h 448"/>
              <a:gd name="T8" fmla="*/ 137340222 w 285"/>
              <a:gd name="T9" fmla="*/ 132188248 h 448"/>
              <a:gd name="T10" fmla="*/ 99132716 w 285"/>
              <a:gd name="T11" fmla="*/ 178301026 h 448"/>
              <a:gd name="T12" fmla="*/ 96550963 w 285"/>
              <a:gd name="T13" fmla="*/ 176251713 h 448"/>
              <a:gd name="T14" fmla="*/ 116170995 w 285"/>
              <a:gd name="T15" fmla="*/ 148584189 h 448"/>
              <a:gd name="T16" fmla="*/ 126497289 w 285"/>
              <a:gd name="T17" fmla="*/ 116305530 h 448"/>
              <a:gd name="T18" fmla="*/ 117720190 w 285"/>
              <a:gd name="T19" fmla="*/ 93249141 h 448"/>
              <a:gd name="T20" fmla="*/ 95518405 w 285"/>
              <a:gd name="T21" fmla="*/ 76341408 h 448"/>
              <a:gd name="T22" fmla="*/ 80028604 w 285"/>
              <a:gd name="T23" fmla="*/ 65581616 h 448"/>
              <a:gd name="T24" fmla="*/ 65055441 w 285"/>
              <a:gd name="T25" fmla="*/ 51748212 h 448"/>
              <a:gd name="T26" fmla="*/ 65055441 w 285"/>
              <a:gd name="T27" fmla="*/ 181887146 h 448"/>
              <a:gd name="T28" fmla="*/ 50082278 w 285"/>
              <a:gd name="T29" fmla="*/ 213653298 h 448"/>
              <a:gd name="T30" fmla="*/ 19103394 w 285"/>
              <a:gd name="T31" fmla="*/ 229536731 h 448"/>
              <a:gd name="T32" fmla="*/ 3097673 w 285"/>
              <a:gd name="T33" fmla="*/ 223900582 h 448"/>
              <a:gd name="T34" fmla="*/ 1549196 w 285"/>
              <a:gd name="T35" fmla="*/ 211091477 h 448"/>
              <a:gd name="T36" fmla="*/ 10842933 w 285"/>
              <a:gd name="T37" fmla="*/ 196233058 h 448"/>
              <a:gd name="T38" fmla="*/ 26848654 w 285"/>
              <a:gd name="T39" fmla="*/ 185473982 h 448"/>
              <a:gd name="T40" fmla="*/ 37174948 w 285"/>
              <a:gd name="T41" fmla="*/ 182399654 h 448"/>
              <a:gd name="T42" fmla="*/ 45435409 w 285"/>
              <a:gd name="T43" fmla="*/ 182399654 h 448"/>
              <a:gd name="T44" fmla="*/ 51631473 w 285"/>
              <a:gd name="T45" fmla="*/ 182399654 h 448"/>
              <a:gd name="T46" fmla="*/ 54213227 w 285"/>
              <a:gd name="T47" fmla="*/ 178301026 h 448"/>
              <a:gd name="T48" fmla="*/ 54213227 w 285"/>
              <a:gd name="T49" fmla="*/ 0 h 448"/>
              <a:gd name="T50" fmla="*/ 57310899 w 285"/>
              <a:gd name="T51" fmla="*/ 0 h 448"/>
              <a:gd name="T52" fmla="*/ 75898374 w 285"/>
              <a:gd name="T53" fmla="*/ 24080688 h 44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85" h="448">
                <a:moveTo>
                  <a:pt x="147" y="47"/>
                </a:moveTo>
                <a:cubicBezTo>
                  <a:pt x="156" y="55"/>
                  <a:pt x="168" y="66"/>
                  <a:pt x="186" y="79"/>
                </a:cubicBezTo>
                <a:cubicBezTo>
                  <a:pt x="198" y="89"/>
                  <a:pt x="207" y="96"/>
                  <a:pt x="214" y="102"/>
                </a:cubicBezTo>
                <a:cubicBezTo>
                  <a:pt x="225" y="112"/>
                  <a:pt x="236" y="122"/>
                  <a:pt x="246" y="134"/>
                </a:cubicBezTo>
                <a:cubicBezTo>
                  <a:pt x="279" y="171"/>
                  <a:pt x="285" y="212"/>
                  <a:pt x="266" y="258"/>
                </a:cubicBezTo>
                <a:cubicBezTo>
                  <a:pt x="251" y="294"/>
                  <a:pt x="226" y="324"/>
                  <a:pt x="192" y="348"/>
                </a:cubicBezTo>
                <a:cubicBezTo>
                  <a:pt x="187" y="344"/>
                  <a:pt x="187" y="344"/>
                  <a:pt x="187" y="344"/>
                </a:cubicBezTo>
                <a:cubicBezTo>
                  <a:pt x="203" y="326"/>
                  <a:pt x="215" y="307"/>
                  <a:pt x="225" y="290"/>
                </a:cubicBezTo>
                <a:cubicBezTo>
                  <a:pt x="238" y="266"/>
                  <a:pt x="245" y="245"/>
                  <a:pt x="245" y="227"/>
                </a:cubicBezTo>
                <a:cubicBezTo>
                  <a:pt x="245" y="210"/>
                  <a:pt x="239" y="195"/>
                  <a:pt x="228" y="182"/>
                </a:cubicBezTo>
                <a:cubicBezTo>
                  <a:pt x="220" y="174"/>
                  <a:pt x="206" y="163"/>
                  <a:pt x="185" y="149"/>
                </a:cubicBezTo>
                <a:cubicBezTo>
                  <a:pt x="173" y="140"/>
                  <a:pt x="163" y="133"/>
                  <a:pt x="155" y="128"/>
                </a:cubicBezTo>
                <a:cubicBezTo>
                  <a:pt x="144" y="119"/>
                  <a:pt x="134" y="110"/>
                  <a:pt x="126" y="101"/>
                </a:cubicBezTo>
                <a:cubicBezTo>
                  <a:pt x="126" y="355"/>
                  <a:pt x="126" y="355"/>
                  <a:pt x="126" y="355"/>
                </a:cubicBezTo>
                <a:cubicBezTo>
                  <a:pt x="126" y="376"/>
                  <a:pt x="116" y="396"/>
                  <a:pt x="97" y="417"/>
                </a:cubicBezTo>
                <a:cubicBezTo>
                  <a:pt x="77" y="438"/>
                  <a:pt x="57" y="448"/>
                  <a:pt x="37" y="448"/>
                </a:cubicBezTo>
                <a:cubicBezTo>
                  <a:pt x="22" y="448"/>
                  <a:pt x="12" y="445"/>
                  <a:pt x="6" y="437"/>
                </a:cubicBezTo>
                <a:cubicBezTo>
                  <a:pt x="1" y="431"/>
                  <a:pt x="0" y="423"/>
                  <a:pt x="3" y="412"/>
                </a:cubicBezTo>
                <a:cubicBezTo>
                  <a:pt x="6" y="402"/>
                  <a:pt x="12" y="392"/>
                  <a:pt x="21" y="383"/>
                </a:cubicBezTo>
                <a:cubicBezTo>
                  <a:pt x="30" y="373"/>
                  <a:pt x="41" y="366"/>
                  <a:pt x="52" y="362"/>
                </a:cubicBezTo>
                <a:cubicBezTo>
                  <a:pt x="58" y="359"/>
                  <a:pt x="65" y="357"/>
                  <a:pt x="72" y="356"/>
                </a:cubicBezTo>
                <a:cubicBezTo>
                  <a:pt x="76" y="356"/>
                  <a:pt x="82" y="356"/>
                  <a:pt x="88" y="356"/>
                </a:cubicBezTo>
                <a:cubicBezTo>
                  <a:pt x="94" y="356"/>
                  <a:pt x="98" y="356"/>
                  <a:pt x="100" y="356"/>
                </a:cubicBezTo>
                <a:cubicBezTo>
                  <a:pt x="103" y="355"/>
                  <a:pt x="105" y="352"/>
                  <a:pt x="105" y="348"/>
                </a:cubicBezTo>
                <a:cubicBezTo>
                  <a:pt x="105" y="0"/>
                  <a:pt x="105" y="0"/>
                  <a:pt x="105" y="0"/>
                </a:cubicBezTo>
                <a:cubicBezTo>
                  <a:pt x="111" y="0"/>
                  <a:pt x="111" y="0"/>
                  <a:pt x="111" y="0"/>
                </a:cubicBezTo>
                <a:cubicBezTo>
                  <a:pt x="122" y="18"/>
                  <a:pt x="134" y="33"/>
                  <a:pt x="147" y="47"/>
                </a:cubicBezTo>
                <a:close/>
              </a:path>
            </a:pathLst>
          </a:cu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kumimoji="0" lang="zh-TW" altLang="en-US" sz="18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9" name="Freeform 106"/>
          <p:cNvSpPr>
            <a:spLocks/>
          </p:cNvSpPr>
          <p:nvPr/>
        </p:nvSpPr>
        <p:spPr bwMode="gray">
          <a:xfrm rot="20676187">
            <a:off x="1404938" y="1198563"/>
            <a:ext cx="204787" cy="320675"/>
          </a:xfrm>
          <a:custGeom>
            <a:avLst/>
            <a:gdLst>
              <a:gd name="T0" fmla="*/ 75898374 w 285"/>
              <a:gd name="T1" fmla="*/ 24080688 h 448"/>
              <a:gd name="T2" fmla="*/ 96034325 w 285"/>
              <a:gd name="T3" fmla="*/ 40476629 h 448"/>
              <a:gd name="T4" fmla="*/ 110491568 w 285"/>
              <a:gd name="T5" fmla="*/ 52260720 h 448"/>
              <a:gd name="T6" fmla="*/ 127013927 w 285"/>
              <a:gd name="T7" fmla="*/ 68655945 h 448"/>
              <a:gd name="T8" fmla="*/ 137340222 w 285"/>
              <a:gd name="T9" fmla="*/ 132188248 h 448"/>
              <a:gd name="T10" fmla="*/ 99132716 w 285"/>
              <a:gd name="T11" fmla="*/ 178301026 h 448"/>
              <a:gd name="T12" fmla="*/ 96550963 w 285"/>
              <a:gd name="T13" fmla="*/ 176251713 h 448"/>
              <a:gd name="T14" fmla="*/ 116170995 w 285"/>
              <a:gd name="T15" fmla="*/ 148584189 h 448"/>
              <a:gd name="T16" fmla="*/ 126497289 w 285"/>
              <a:gd name="T17" fmla="*/ 116305530 h 448"/>
              <a:gd name="T18" fmla="*/ 117720190 w 285"/>
              <a:gd name="T19" fmla="*/ 93249141 h 448"/>
              <a:gd name="T20" fmla="*/ 95518405 w 285"/>
              <a:gd name="T21" fmla="*/ 76341408 h 448"/>
              <a:gd name="T22" fmla="*/ 80028604 w 285"/>
              <a:gd name="T23" fmla="*/ 65581616 h 448"/>
              <a:gd name="T24" fmla="*/ 65055441 w 285"/>
              <a:gd name="T25" fmla="*/ 51748212 h 448"/>
              <a:gd name="T26" fmla="*/ 65055441 w 285"/>
              <a:gd name="T27" fmla="*/ 181887146 h 448"/>
              <a:gd name="T28" fmla="*/ 50082278 w 285"/>
              <a:gd name="T29" fmla="*/ 213653298 h 448"/>
              <a:gd name="T30" fmla="*/ 19103394 w 285"/>
              <a:gd name="T31" fmla="*/ 229536731 h 448"/>
              <a:gd name="T32" fmla="*/ 3097673 w 285"/>
              <a:gd name="T33" fmla="*/ 223900582 h 448"/>
              <a:gd name="T34" fmla="*/ 1549196 w 285"/>
              <a:gd name="T35" fmla="*/ 211091477 h 448"/>
              <a:gd name="T36" fmla="*/ 10842933 w 285"/>
              <a:gd name="T37" fmla="*/ 196233058 h 448"/>
              <a:gd name="T38" fmla="*/ 26848654 w 285"/>
              <a:gd name="T39" fmla="*/ 185473982 h 448"/>
              <a:gd name="T40" fmla="*/ 37174948 w 285"/>
              <a:gd name="T41" fmla="*/ 182399654 h 448"/>
              <a:gd name="T42" fmla="*/ 45435409 w 285"/>
              <a:gd name="T43" fmla="*/ 182399654 h 448"/>
              <a:gd name="T44" fmla="*/ 51631473 w 285"/>
              <a:gd name="T45" fmla="*/ 182399654 h 448"/>
              <a:gd name="T46" fmla="*/ 54213227 w 285"/>
              <a:gd name="T47" fmla="*/ 178301026 h 448"/>
              <a:gd name="T48" fmla="*/ 54213227 w 285"/>
              <a:gd name="T49" fmla="*/ 0 h 448"/>
              <a:gd name="T50" fmla="*/ 57310899 w 285"/>
              <a:gd name="T51" fmla="*/ 0 h 448"/>
              <a:gd name="T52" fmla="*/ 75898374 w 285"/>
              <a:gd name="T53" fmla="*/ 24080688 h 44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85" h="448">
                <a:moveTo>
                  <a:pt x="147" y="47"/>
                </a:moveTo>
                <a:cubicBezTo>
                  <a:pt x="156" y="55"/>
                  <a:pt x="168" y="66"/>
                  <a:pt x="186" y="79"/>
                </a:cubicBezTo>
                <a:cubicBezTo>
                  <a:pt x="198" y="89"/>
                  <a:pt x="207" y="96"/>
                  <a:pt x="214" y="102"/>
                </a:cubicBezTo>
                <a:cubicBezTo>
                  <a:pt x="225" y="112"/>
                  <a:pt x="236" y="122"/>
                  <a:pt x="246" y="134"/>
                </a:cubicBezTo>
                <a:cubicBezTo>
                  <a:pt x="279" y="171"/>
                  <a:pt x="285" y="212"/>
                  <a:pt x="266" y="258"/>
                </a:cubicBezTo>
                <a:cubicBezTo>
                  <a:pt x="251" y="294"/>
                  <a:pt x="226" y="324"/>
                  <a:pt x="192" y="348"/>
                </a:cubicBezTo>
                <a:cubicBezTo>
                  <a:pt x="187" y="344"/>
                  <a:pt x="187" y="344"/>
                  <a:pt x="187" y="344"/>
                </a:cubicBezTo>
                <a:cubicBezTo>
                  <a:pt x="203" y="326"/>
                  <a:pt x="215" y="307"/>
                  <a:pt x="225" y="290"/>
                </a:cubicBezTo>
                <a:cubicBezTo>
                  <a:pt x="238" y="266"/>
                  <a:pt x="245" y="245"/>
                  <a:pt x="245" y="227"/>
                </a:cubicBezTo>
                <a:cubicBezTo>
                  <a:pt x="245" y="210"/>
                  <a:pt x="239" y="195"/>
                  <a:pt x="228" y="182"/>
                </a:cubicBezTo>
                <a:cubicBezTo>
                  <a:pt x="220" y="174"/>
                  <a:pt x="206" y="163"/>
                  <a:pt x="185" y="149"/>
                </a:cubicBezTo>
                <a:cubicBezTo>
                  <a:pt x="173" y="140"/>
                  <a:pt x="163" y="133"/>
                  <a:pt x="155" y="128"/>
                </a:cubicBezTo>
                <a:cubicBezTo>
                  <a:pt x="144" y="119"/>
                  <a:pt x="134" y="110"/>
                  <a:pt x="126" y="101"/>
                </a:cubicBezTo>
                <a:cubicBezTo>
                  <a:pt x="126" y="355"/>
                  <a:pt x="126" y="355"/>
                  <a:pt x="126" y="355"/>
                </a:cubicBezTo>
                <a:cubicBezTo>
                  <a:pt x="126" y="376"/>
                  <a:pt x="116" y="396"/>
                  <a:pt x="97" y="417"/>
                </a:cubicBezTo>
                <a:cubicBezTo>
                  <a:pt x="77" y="438"/>
                  <a:pt x="57" y="448"/>
                  <a:pt x="37" y="448"/>
                </a:cubicBezTo>
                <a:cubicBezTo>
                  <a:pt x="22" y="448"/>
                  <a:pt x="12" y="445"/>
                  <a:pt x="6" y="437"/>
                </a:cubicBezTo>
                <a:cubicBezTo>
                  <a:pt x="1" y="431"/>
                  <a:pt x="0" y="423"/>
                  <a:pt x="3" y="412"/>
                </a:cubicBezTo>
                <a:cubicBezTo>
                  <a:pt x="6" y="402"/>
                  <a:pt x="12" y="392"/>
                  <a:pt x="21" y="383"/>
                </a:cubicBezTo>
                <a:cubicBezTo>
                  <a:pt x="30" y="373"/>
                  <a:pt x="41" y="366"/>
                  <a:pt x="52" y="362"/>
                </a:cubicBezTo>
                <a:cubicBezTo>
                  <a:pt x="58" y="359"/>
                  <a:pt x="65" y="357"/>
                  <a:pt x="72" y="356"/>
                </a:cubicBezTo>
                <a:cubicBezTo>
                  <a:pt x="76" y="356"/>
                  <a:pt x="82" y="356"/>
                  <a:pt x="88" y="356"/>
                </a:cubicBezTo>
                <a:cubicBezTo>
                  <a:pt x="94" y="356"/>
                  <a:pt x="98" y="356"/>
                  <a:pt x="100" y="356"/>
                </a:cubicBezTo>
                <a:cubicBezTo>
                  <a:pt x="103" y="355"/>
                  <a:pt x="105" y="352"/>
                  <a:pt x="105" y="348"/>
                </a:cubicBezTo>
                <a:cubicBezTo>
                  <a:pt x="105" y="0"/>
                  <a:pt x="105" y="0"/>
                  <a:pt x="105" y="0"/>
                </a:cubicBezTo>
                <a:cubicBezTo>
                  <a:pt x="111" y="0"/>
                  <a:pt x="111" y="0"/>
                  <a:pt x="111" y="0"/>
                </a:cubicBezTo>
                <a:cubicBezTo>
                  <a:pt x="122" y="18"/>
                  <a:pt x="134" y="33"/>
                  <a:pt x="147" y="4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kumimoji="0" lang="zh-TW" altLang="en-US" sz="18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7" name="Picture 127" descr="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054100" y="5765800"/>
            <a:ext cx="2144713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Freeform 130"/>
          <p:cNvSpPr>
            <a:spLocks/>
          </p:cNvSpPr>
          <p:nvPr/>
        </p:nvSpPr>
        <p:spPr bwMode="gray">
          <a:xfrm rot="10800000">
            <a:off x="1211263" y="2470150"/>
            <a:ext cx="1822450" cy="2606675"/>
          </a:xfrm>
          <a:custGeom>
            <a:avLst/>
            <a:gdLst>
              <a:gd name="T0" fmla="*/ 0 w 1633"/>
              <a:gd name="T1" fmla="*/ 0 h 2495"/>
              <a:gd name="T2" fmla="*/ 2033878752 w 1633"/>
              <a:gd name="T3" fmla="*/ 0 h 2495"/>
              <a:gd name="T4" fmla="*/ 2033878752 w 1633"/>
              <a:gd name="T5" fmla="*/ 2147483647 h 249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33" h="2495">
                <a:moveTo>
                  <a:pt x="0" y="0"/>
                </a:moveTo>
                <a:lnTo>
                  <a:pt x="1633" y="0"/>
                </a:lnTo>
                <a:lnTo>
                  <a:pt x="1633" y="2495"/>
                </a:lnTo>
              </a:path>
            </a:pathLst>
          </a:custGeom>
          <a:noFill/>
          <a:ln w="19050" cap="flat" cmpd="sng">
            <a:solidFill>
              <a:srgbClr val="FFFFFF">
                <a:alpha val="20000"/>
              </a:srgb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kumimoji="0" lang="zh-TW" altLang="en-US" sz="18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9" name="Freeform 131"/>
          <p:cNvSpPr>
            <a:spLocks/>
          </p:cNvSpPr>
          <p:nvPr/>
        </p:nvSpPr>
        <p:spPr bwMode="gray">
          <a:xfrm>
            <a:off x="1209675" y="2470150"/>
            <a:ext cx="1824038" cy="2606675"/>
          </a:xfrm>
          <a:custGeom>
            <a:avLst/>
            <a:gdLst>
              <a:gd name="T0" fmla="*/ 0 w 1633"/>
              <a:gd name="T1" fmla="*/ 0 h 2495"/>
              <a:gd name="T2" fmla="*/ 2037424755 w 1633"/>
              <a:gd name="T3" fmla="*/ 0 h 2495"/>
              <a:gd name="T4" fmla="*/ 2037424755 w 1633"/>
              <a:gd name="T5" fmla="*/ 2147483647 h 249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33" h="2495">
                <a:moveTo>
                  <a:pt x="0" y="0"/>
                </a:moveTo>
                <a:lnTo>
                  <a:pt x="1633" y="0"/>
                </a:lnTo>
                <a:lnTo>
                  <a:pt x="1633" y="2495"/>
                </a:lnTo>
              </a:path>
            </a:pathLst>
          </a:custGeom>
          <a:noFill/>
          <a:ln w="12700" cap="flat" cmpd="sng">
            <a:solidFill>
              <a:srgbClr val="000000">
                <a:alpha val="70195"/>
              </a:srgb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kumimoji="0" lang="zh-TW" altLang="en-US" sz="18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0" name="AutoShape 132"/>
          <p:cNvSpPr>
            <a:spLocks noChangeArrowheads="1"/>
          </p:cNvSpPr>
          <p:nvPr/>
        </p:nvSpPr>
        <p:spPr bwMode="gray">
          <a:xfrm>
            <a:off x="1211263" y="2470150"/>
            <a:ext cx="1822450" cy="585788"/>
          </a:xfrm>
          <a:prstGeom prst="roundRect">
            <a:avLst>
              <a:gd name="adj" fmla="val 0"/>
            </a:avLst>
          </a:prstGeom>
          <a:solidFill>
            <a:schemeClr val="tx1">
              <a:alpha val="2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kumimoji="0" lang="zh-TW" altLang="en-US" sz="180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" name="群組 1"/>
          <p:cNvGrpSpPr/>
          <p:nvPr userDrawn="1"/>
        </p:nvGrpSpPr>
        <p:grpSpPr>
          <a:xfrm>
            <a:off x="832400" y="1074013"/>
            <a:ext cx="2547248" cy="4700590"/>
            <a:chOff x="1046164" y="1776414"/>
            <a:chExt cx="2155826" cy="3978276"/>
          </a:xfrm>
        </p:grpSpPr>
        <p:grpSp>
          <p:nvGrpSpPr>
            <p:cNvPr id="40" name="Group 110"/>
            <p:cNvGrpSpPr>
              <a:grpSpLocks/>
            </p:cNvGrpSpPr>
            <p:nvPr userDrawn="1"/>
          </p:nvGrpSpPr>
          <p:grpSpPr bwMode="auto">
            <a:xfrm>
              <a:off x="1046164" y="1776414"/>
              <a:ext cx="2155826" cy="3978276"/>
              <a:chOff x="658" y="1118"/>
              <a:chExt cx="1358" cy="2506"/>
            </a:xfrm>
          </p:grpSpPr>
          <p:grpSp>
            <p:nvGrpSpPr>
              <p:cNvPr id="41" name="Group 111"/>
              <p:cNvGrpSpPr>
                <a:grpSpLocks/>
              </p:cNvGrpSpPr>
              <p:nvPr userDrawn="1"/>
            </p:nvGrpSpPr>
            <p:grpSpPr bwMode="auto">
              <a:xfrm>
                <a:off x="658" y="1118"/>
                <a:ext cx="1358" cy="2506"/>
                <a:chOff x="658" y="1118"/>
                <a:chExt cx="1358" cy="2506"/>
              </a:xfrm>
            </p:grpSpPr>
            <p:sp>
              <p:nvSpPr>
                <p:cNvPr id="43" name="AutoShape 112"/>
                <p:cNvSpPr>
                  <a:spLocks noChangeArrowheads="1"/>
                </p:cNvSpPr>
                <p:nvPr userDrawn="1"/>
              </p:nvSpPr>
              <p:spPr bwMode="gray">
                <a:xfrm>
                  <a:off x="658" y="1118"/>
                  <a:ext cx="1358" cy="2506"/>
                </a:xfrm>
                <a:prstGeom prst="roundRect">
                  <a:avLst>
                    <a:gd name="adj" fmla="val 13620"/>
                  </a:avLst>
                </a:prstGeom>
                <a:gradFill rotWithShape="1">
                  <a:gsLst>
                    <a:gs pos="0">
                      <a:srgbClr val="E6E6E6"/>
                    </a:gs>
                    <a:gs pos="7500">
                      <a:srgbClr val="7D8496"/>
                    </a:gs>
                    <a:gs pos="26500">
                      <a:srgbClr val="E6E6E6"/>
                    </a:gs>
                    <a:gs pos="34000">
                      <a:srgbClr val="7D8496"/>
                    </a:gs>
                    <a:gs pos="46500">
                      <a:srgbClr val="E6E6E6"/>
                    </a:gs>
                    <a:gs pos="50000">
                      <a:srgbClr val="FFFFFF"/>
                    </a:gs>
                    <a:gs pos="53500">
                      <a:srgbClr val="E6E6E6"/>
                    </a:gs>
                    <a:gs pos="66000">
                      <a:srgbClr val="7D8496"/>
                    </a:gs>
                    <a:gs pos="73500">
                      <a:srgbClr val="E6E6E6"/>
                    </a:gs>
                    <a:gs pos="92500">
                      <a:srgbClr val="7D8496"/>
                    </a:gs>
                    <a:gs pos="100000">
                      <a:srgbClr val="E6E6E6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/>
                  <a:endParaRPr kumimoji="0" lang="zh-TW" altLang="en-US" sz="1800" smtClean="0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44" name="AutoShape 113"/>
                <p:cNvSpPr>
                  <a:spLocks noChangeArrowheads="1"/>
                </p:cNvSpPr>
                <p:nvPr userDrawn="1"/>
              </p:nvSpPr>
              <p:spPr bwMode="gray">
                <a:xfrm>
                  <a:off x="668" y="1122"/>
                  <a:ext cx="1337" cy="2498"/>
                </a:xfrm>
                <a:prstGeom prst="roundRect">
                  <a:avLst>
                    <a:gd name="adj" fmla="val 13620"/>
                  </a:avLst>
                </a:prstGeom>
                <a:solidFill>
                  <a:srgbClr val="FFFFFF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/>
                  <a:endParaRPr kumimoji="0" lang="zh-TW" altLang="en-US" sz="1800" smtClean="0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45" name="AutoShape 114"/>
                <p:cNvSpPr>
                  <a:spLocks noChangeArrowheads="1"/>
                </p:cNvSpPr>
                <p:nvPr userDrawn="1"/>
              </p:nvSpPr>
              <p:spPr bwMode="gray">
                <a:xfrm>
                  <a:off x="673" y="1132"/>
                  <a:ext cx="1326" cy="2478"/>
                </a:xfrm>
                <a:prstGeom prst="roundRect">
                  <a:avLst>
                    <a:gd name="adj" fmla="val 13255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/>
                  <a:endParaRPr kumimoji="0" lang="zh-TW" altLang="en-US" sz="1800" smtClean="0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46" name="AutoShape 115"/>
                <p:cNvSpPr>
                  <a:spLocks noChangeArrowheads="1"/>
                </p:cNvSpPr>
                <p:nvPr userDrawn="1"/>
              </p:nvSpPr>
              <p:spPr bwMode="gray">
                <a:xfrm>
                  <a:off x="692" y="1153"/>
                  <a:ext cx="1289" cy="2436"/>
                </a:xfrm>
                <a:prstGeom prst="roundRect">
                  <a:avLst>
                    <a:gd name="adj" fmla="val 12417"/>
                  </a:avLst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2D2D2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/>
                  <a:endParaRPr kumimoji="0" lang="zh-TW" altLang="en-US" sz="1800" smtClean="0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grpSp>
              <p:nvGrpSpPr>
                <p:cNvPr id="47" name="Group 116"/>
                <p:cNvGrpSpPr>
                  <a:grpSpLocks/>
                </p:cNvGrpSpPr>
                <p:nvPr userDrawn="1"/>
              </p:nvGrpSpPr>
              <p:grpSpPr bwMode="auto">
                <a:xfrm>
                  <a:off x="1217" y="3286"/>
                  <a:ext cx="239" cy="239"/>
                  <a:chOff x="1217" y="3286"/>
                  <a:chExt cx="239" cy="239"/>
                </a:xfrm>
              </p:grpSpPr>
              <p:sp>
                <p:nvSpPr>
                  <p:cNvPr id="55" name="Oval 117"/>
                  <p:cNvSpPr>
                    <a:spLocks noChangeArrowheads="1"/>
                  </p:cNvSpPr>
                  <p:nvPr/>
                </p:nvSpPr>
                <p:spPr bwMode="gray">
                  <a:xfrm>
                    <a:off x="1217" y="3286"/>
                    <a:ext cx="239" cy="23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454545"/>
                      </a:gs>
                      <a:gs pos="100000">
                        <a:srgbClr val="0000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algn="ctr" eaLnBrk="1" hangingPunct="1"/>
                    <a:endParaRPr kumimoji="0" lang="zh-TW" altLang="en-US" sz="1800" smtClean="0">
                      <a:solidFill>
                        <a:srgbClr val="000000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  <p:sp>
                <p:nvSpPr>
                  <p:cNvPr id="56" name="AutoShape 118"/>
                  <p:cNvSpPr>
                    <a:spLocks noChangeArrowheads="1"/>
                  </p:cNvSpPr>
                  <p:nvPr/>
                </p:nvSpPr>
                <p:spPr bwMode="gray">
                  <a:xfrm>
                    <a:off x="1298" y="3366"/>
                    <a:ext cx="79" cy="79"/>
                  </a:xfrm>
                  <a:prstGeom prst="roundRect">
                    <a:avLst>
                      <a:gd name="adj" fmla="val 23333"/>
                    </a:avLst>
                  </a:prstGeom>
                  <a:noFill/>
                  <a:ln w="19050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algn="ctr" eaLnBrk="1" hangingPunct="1"/>
                    <a:endParaRPr kumimoji="0" lang="zh-TW" altLang="en-US" sz="1800" smtClean="0">
                      <a:solidFill>
                        <a:srgbClr val="000000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</p:grpSp>
            <p:grpSp>
              <p:nvGrpSpPr>
                <p:cNvPr id="48" name="Group 119"/>
                <p:cNvGrpSpPr>
                  <a:grpSpLocks/>
                </p:cNvGrpSpPr>
                <p:nvPr userDrawn="1"/>
              </p:nvGrpSpPr>
              <p:grpSpPr bwMode="auto">
                <a:xfrm>
                  <a:off x="1099" y="1314"/>
                  <a:ext cx="56" cy="54"/>
                  <a:chOff x="1099" y="1314"/>
                  <a:chExt cx="56" cy="54"/>
                </a:xfrm>
              </p:grpSpPr>
              <p:sp>
                <p:nvSpPr>
                  <p:cNvPr id="53" name="Oval 120"/>
                  <p:cNvSpPr>
                    <a:spLocks noChangeArrowheads="1"/>
                  </p:cNvSpPr>
                  <p:nvPr/>
                </p:nvSpPr>
                <p:spPr bwMode="gray">
                  <a:xfrm>
                    <a:off x="1099" y="1314"/>
                    <a:ext cx="56" cy="54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494949"/>
                      </a:gs>
                      <a:gs pos="100000">
                        <a:srgbClr val="333333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algn="ctr" eaLnBrk="1" hangingPunct="1"/>
                    <a:endParaRPr kumimoji="0" lang="zh-TW" altLang="en-US" sz="1800" smtClean="0">
                      <a:solidFill>
                        <a:srgbClr val="000000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  <p:sp>
                <p:nvSpPr>
                  <p:cNvPr id="54" name="Oval 121"/>
                  <p:cNvSpPr>
                    <a:spLocks noChangeArrowheads="1"/>
                  </p:cNvSpPr>
                  <p:nvPr/>
                </p:nvSpPr>
                <p:spPr bwMode="gray">
                  <a:xfrm>
                    <a:off x="1112" y="1326"/>
                    <a:ext cx="30" cy="29"/>
                  </a:xfrm>
                  <a:prstGeom prst="ellipse">
                    <a:avLst/>
                  </a:prstGeom>
                  <a:solidFill>
                    <a:srgbClr val="FFFFFF">
                      <a:alpha val="10196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algn="ctr" eaLnBrk="1" hangingPunct="1"/>
                    <a:endParaRPr kumimoji="0" lang="zh-TW" altLang="en-US" sz="1800" smtClean="0">
                      <a:solidFill>
                        <a:srgbClr val="000000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</p:grpSp>
            <p:grpSp>
              <p:nvGrpSpPr>
                <p:cNvPr id="49" name="Group 122"/>
                <p:cNvGrpSpPr>
                  <a:grpSpLocks/>
                </p:cNvGrpSpPr>
                <p:nvPr userDrawn="1"/>
              </p:nvGrpSpPr>
              <p:grpSpPr bwMode="auto">
                <a:xfrm>
                  <a:off x="1215" y="1315"/>
                  <a:ext cx="242" cy="50"/>
                  <a:chOff x="1215" y="1315"/>
                  <a:chExt cx="242" cy="50"/>
                </a:xfrm>
              </p:grpSpPr>
              <p:sp>
                <p:nvSpPr>
                  <p:cNvPr id="50" name="AutoShape 123"/>
                  <p:cNvSpPr>
                    <a:spLocks noChangeArrowheads="1"/>
                  </p:cNvSpPr>
                  <p:nvPr/>
                </p:nvSpPr>
                <p:spPr bwMode="gray">
                  <a:xfrm>
                    <a:off x="1215" y="1315"/>
                    <a:ext cx="242" cy="50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252525"/>
                      </a:gs>
                      <a:gs pos="100000">
                        <a:srgbClr val="41414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algn="ctr" eaLnBrk="1" hangingPunct="1"/>
                    <a:endParaRPr kumimoji="0" lang="zh-TW" altLang="en-US" sz="1800" smtClean="0">
                      <a:solidFill>
                        <a:srgbClr val="000000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  <p:sp>
                <p:nvSpPr>
                  <p:cNvPr id="51" name="AutoShape 124"/>
                  <p:cNvSpPr>
                    <a:spLocks noChangeArrowheads="1"/>
                  </p:cNvSpPr>
                  <p:nvPr/>
                </p:nvSpPr>
                <p:spPr bwMode="gray">
                  <a:xfrm>
                    <a:off x="1221" y="1322"/>
                    <a:ext cx="231" cy="3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333333">
                          <a:alpha val="20000"/>
                        </a:srgbClr>
                      </a:gs>
                      <a:gs pos="100000">
                        <a:srgbClr val="494949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algn="ctr" eaLnBrk="1" hangingPunct="1"/>
                    <a:endParaRPr kumimoji="0" lang="zh-TW" altLang="en-US" sz="1800" smtClean="0">
                      <a:solidFill>
                        <a:srgbClr val="000000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  <p:sp>
                <p:nvSpPr>
                  <p:cNvPr id="52" name="AutoShape 125"/>
                  <p:cNvSpPr>
                    <a:spLocks noChangeArrowheads="1"/>
                  </p:cNvSpPr>
                  <p:nvPr/>
                </p:nvSpPr>
                <p:spPr bwMode="gray">
                  <a:xfrm>
                    <a:off x="1228" y="1329"/>
                    <a:ext cx="217" cy="23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FFFFF">
                      <a:alpha val="20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algn="ctr" eaLnBrk="1" hangingPunct="1"/>
                    <a:endParaRPr kumimoji="0" lang="zh-TW" altLang="en-US" sz="1800" smtClean="0">
                      <a:solidFill>
                        <a:srgbClr val="000000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</p:grpSp>
          </p:grpSp>
          <p:pic>
            <p:nvPicPr>
              <p:cNvPr id="42" name="Picture 126" descr="Picture1"/>
              <p:cNvPicPr>
                <a:picLocks noChangeAspect="1" noChangeArrowheads="1"/>
              </p:cNvPicPr>
              <p:nvPr userDrawn="1"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1278" y="1153"/>
                <a:ext cx="703" cy="16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66" name="Picture 5" descr="全民健保健康存摺主視覺-1031110版本(確認版)66-01"/>
            <p:cNvPicPr>
              <a:picLocks noChangeAspect="1" noChangeArrowheads="1"/>
            </p:cNvPicPr>
            <p:nvPr userDrawn="1"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214438" y="2468563"/>
              <a:ext cx="1849437" cy="2616200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68" name="Picture 14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665956" y="5036555"/>
            <a:ext cx="841375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374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3659188" y="2363788"/>
            <a:ext cx="5181600" cy="1470025"/>
          </a:xfrm>
          <a:extLst/>
        </p:spPr>
        <p:txBody>
          <a:bodyPr/>
          <a:lstStyle>
            <a:lvl1pPr algn="r" eaLnBrk="1" hangingPunct="1">
              <a:defRPr sz="4800" smtClean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  <a:endParaRPr lang="en-US" altLang="zh-TW" noProof="0" smtClean="0"/>
          </a:p>
        </p:txBody>
      </p:sp>
      <p:sp>
        <p:nvSpPr>
          <p:cNvPr id="52377" name="Rectangle 153"/>
          <p:cNvSpPr>
            <a:spLocks noGrp="1" noChangeArrowheads="1"/>
          </p:cNvSpPr>
          <p:nvPr>
            <p:ph type="subTitle" idx="1"/>
          </p:nvPr>
        </p:nvSpPr>
        <p:spPr>
          <a:xfrm>
            <a:off x="3659188" y="3684588"/>
            <a:ext cx="5181600" cy="685800"/>
          </a:xfrm>
          <a:extLst/>
        </p:spPr>
        <p:txBody>
          <a:bodyPr/>
          <a:lstStyle>
            <a:lvl1pPr marL="0" indent="0" algn="r" eaLnBrk="1" hangingPunct="1">
              <a:buFontTx/>
              <a:buNone/>
              <a:defRPr sz="2500" smtClean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zh-TW" altLang="en-US" noProof="0" dirty="0" smtClean="0"/>
              <a:t>按一下以編輯母片副標題樣式</a:t>
            </a:r>
            <a:endParaRPr lang="en-US" altLang="zh-TW" noProof="0" dirty="0" smtClean="0"/>
          </a:p>
        </p:txBody>
      </p:sp>
      <p:sp>
        <p:nvSpPr>
          <p:cNvPr id="69" name="Rectangle 107"/>
          <p:cNvSpPr>
            <a:spLocks noGrp="1" noChangeArrowheads="1"/>
          </p:cNvSpPr>
          <p:nvPr>
            <p:ph type="dt" sz="half" idx="10"/>
          </p:nvPr>
        </p:nvSpPr>
        <p:spPr>
          <a:xfrm>
            <a:off x="458788" y="6246813"/>
            <a:ext cx="2133600" cy="476250"/>
          </a:xfrm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D1270487-90F9-40D7-998A-F81966D752EE}" type="datetime1">
              <a:rPr lang="en-US" altLang="zh-TW" smtClean="0"/>
              <a:t>7/2/2019</a:t>
            </a:fld>
            <a:endParaRPr lang="en-US" altLang="zh-TW" dirty="0"/>
          </a:p>
        </p:txBody>
      </p:sp>
      <p:sp>
        <p:nvSpPr>
          <p:cNvPr id="70" name="Rectangle 10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5788" y="6246813"/>
            <a:ext cx="2895600" cy="476250"/>
          </a:xfrm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1" name="Rectangle 10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4788" y="6246813"/>
            <a:ext cx="2133600" cy="476250"/>
          </a:xfrm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E33C36C1-AC64-40AD-9D04-3EC4891E4826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07077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Rectangle 8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9CC5A-09E6-46AC-9A5C-3B4A4023908C}" type="datetime1">
              <a:rPr lang="en-US" altLang="zh-TW" smtClean="0">
                <a:solidFill>
                  <a:srgbClr val="000000"/>
                </a:solidFill>
              </a:rPr>
              <a:t>7/2/2019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8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9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FEC45E-A162-4570-AAAF-362AA0300755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850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Rectangle 8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4F7F27-E331-4FCF-AE0F-ABAE8AEC62FC}" type="datetime1">
              <a:rPr lang="en-US" altLang="zh-TW" smtClean="0">
                <a:solidFill>
                  <a:srgbClr val="000000"/>
                </a:solidFill>
              </a:rPr>
              <a:t>7/2/2019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8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9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2A04E-FD2C-465C-8940-EFB8CADBB949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5191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6197600" cy="10922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Rectangle 8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D65CC-A7FA-4ACA-9DD9-8F2F6462E710}" type="datetime1">
              <a:rPr lang="en-US" altLang="zh-TW" smtClean="0">
                <a:solidFill>
                  <a:srgbClr val="000000"/>
                </a:solidFill>
              </a:rPr>
              <a:t>7/2/2019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8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9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D7CEEB-D45C-494B-BD7E-C12B5EEF66B9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1336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標題及圖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6197600" cy="10922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zh-TW" altLang="en-US" noProof="0" smtClean="0"/>
              <a:t>按一下圖示以新增圖表</a:t>
            </a:r>
            <a:endParaRPr lang="en-US" noProof="0" smtClean="0"/>
          </a:p>
        </p:txBody>
      </p:sp>
      <p:sp>
        <p:nvSpPr>
          <p:cNvPr id="4" name="Rectangle 8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734F39-F881-45C8-B795-5CBA883C7CAA}" type="datetime1">
              <a:rPr lang="en-US" altLang="zh-TW" smtClean="0">
                <a:solidFill>
                  <a:srgbClr val="000000"/>
                </a:solidFill>
              </a:rPr>
              <a:t>7/2/2019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8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9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394C40-9826-481B-8D73-AD595C0F7911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3504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標題及文字在物件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6197600" cy="10922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Rectangle 8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F7EE2-8DD0-4F87-9276-BEEC4A4D4389}" type="datetime1">
              <a:rPr lang="en-US" altLang="zh-TW" smtClean="0">
                <a:solidFill>
                  <a:srgbClr val="000000"/>
                </a:solidFill>
              </a:rPr>
              <a:t>7/2/2019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8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9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282939-3A3B-493C-BD72-5602AD2C0C0B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565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6197600" cy="10922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zh-TW" altLang="en-US" noProof="0" smtClean="0"/>
              <a:t>按一下圖示以新增表格</a:t>
            </a:r>
            <a:endParaRPr lang="en-US" noProof="0" smtClean="0"/>
          </a:p>
        </p:txBody>
      </p:sp>
      <p:sp>
        <p:nvSpPr>
          <p:cNvPr id="4" name="Rectangle 8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3E88DE-C4D5-4B57-A149-A7827E661AC0}" type="datetime1">
              <a:rPr lang="en-US" altLang="zh-TW" smtClean="0">
                <a:solidFill>
                  <a:srgbClr val="000000"/>
                </a:solidFill>
              </a:rPr>
              <a:t>7/2/2019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8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9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924B3-8EF3-4ADF-B611-43DC1903C598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4387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1"/>
          <p:cNvGrpSpPr>
            <a:grpSpLocks/>
          </p:cNvGrpSpPr>
          <p:nvPr/>
        </p:nvGrpSpPr>
        <p:grpSpPr bwMode="auto">
          <a:xfrm>
            <a:off x="-971550" y="-1106488"/>
            <a:ext cx="11110913" cy="9974263"/>
            <a:chOff x="-613" y="-698"/>
            <a:chExt cx="6999" cy="6283"/>
          </a:xfrm>
        </p:grpSpPr>
        <p:sp>
          <p:nvSpPr>
            <p:cNvPr id="5" name="Rectangle 72"/>
            <p:cNvSpPr>
              <a:spLocks noChangeArrowheads="1"/>
            </p:cNvSpPr>
            <p:nvPr/>
          </p:nvSpPr>
          <p:spPr bwMode="ltGray">
            <a:xfrm>
              <a:off x="-613" y="-698"/>
              <a:ext cx="2404" cy="2404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endParaRPr kumimoji="0"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" name="Oval 73"/>
            <p:cNvSpPr>
              <a:spLocks noChangeArrowheads="1"/>
            </p:cNvSpPr>
            <p:nvPr/>
          </p:nvSpPr>
          <p:spPr bwMode="ltGray">
            <a:xfrm>
              <a:off x="0" y="1570"/>
              <a:ext cx="4015" cy="401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60001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endParaRPr kumimoji="0"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" name="Oval 74"/>
            <p:cNvSpPr>
              <a:spLocks noChangeArrowheads="1"/>
            </p:cNvSpPr>
            <p:nvPr/>
          </p:nvSpPr>
          <p:spPr bwMode="ltGray">
            <a:xfrm>
              <a:off x="3529" y="1480"/>
              <a:ext cx="2857" cy="2857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3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endParaRPr kumimoji="0"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8" name="Picture 7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-8" y="1336"/>
              <a:ext cx="5768" cy="2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Oval 76"/>
            <p:cNvSpPr>
              <a:spLocks noChangeArrowheads="1"/>
            </p:cNvSpPr>
            <p:nvPr/>
          </p:nvSpPr>
          <p:spPr bwMode="ltGray">
            <a:xfrm>
              <a:off x="2653" y="0"/>
              <a:ext cx="1492" cy="149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25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endParaRPr kumimoji="0"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0" name="Group 10"/>
          <p:cNvGrpSpPr>
            <a:grpSpLocks/>
          </p:cNvGrpSpPr>
          <p:nvPr/>
        </p:nvGrpSpPr>
        <p:grpSpPr bwMode="auto">
          <a:xfrm>
            <a:off x="3421063" y="5086350"/>
            <a:ext cx="1433512" cy="1533525"/>
            <a:chOff x="3969" y="346"/>
            <a:chExt cx="625" cy="641"/>
          </a:xfrm>
        </p:grpSpPr>
        <p:pic>
          <p:nvPicPr>
            <p:cNvPr id="11" name="Picture 11" descr="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4150" y="346"/>
              <a:ext cx="444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2" descr="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969" y="799"/>
              <a:ext cx="192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Freeform 80"/>
          <p:cNvSpPr>
            <a:spLocks/>
          </p:cNvSpPr>
          <p:nvPr/>
        </p:nvSpPr>
        <p:spPr bwMode="gray">
          <a:xfrm rot="21424431">
            <a:off x="158750" y="766763"/>
            <a:ext cx="1955800" cy="3417887"/>
          </a:xfrm>
          <a:custGeom>
            <a:avLst/>
            <a:gdLst>
              <a:gd name="T0" fmla="*/ 1148 w 1232"/>
              <a:gd name="T1" fmla="*/ 0 h 2153"/>
              <a:gd name="T2" fmla="*/ 1232 w 1232"/>
              <a:gd name="T3" fmla="*/ 28 h 2153"/>
              <a:gd name="T4" fmla="*/ 172 w 1232"/>
              <a:gd name="T5" fmla="*/ 2153 h 2153"/>
              <a:gd name="T6" fmla="*/ 86 w 1232"/>
              <a:gd name="T7" fmla="*/ 1968 h 2153"/>
              <a:gd name="T8" fmla="*/ 1148 w 1232"/>
              <a:gd name="T9" fmla="*/ 0 h 2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32" h="2153">
                <a:moveTo>
                  <a:pt x="1148" y="0"/>
                </a:moveTo>
                <a:cubicBezTo>
                  <a:pt x="1148" y="0"/>
                  <a:pt x="1190" y="14"/>
                  <a:pt x="1232" y="28"/>
                </a:cubicBezTo>
                <a:cubicBezTo>
                  <a:pt x="1020" y="1028"/>
                  <a:pt x="119" y="895"/>
                  <a:pt x="172" y="2153"/>
                </a:cubicBezTo>
                <a:cubicBezTo>
                  <a:pt x="157" y="2066"/>
                  <a:pt x="99" y="2040"/>
                  <a:pt x="86" y="1968"/>
                </a:cubicBezTo>
                <a:cubicBezTo>
                  <a:pt x="0" y="1001"/>
                  <a:pt x="874" y="1147"/>
                  <a:pt x="1148" y="0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50980"/>
                  <a:invGamma/>
                  <a:alpha val="0"/>
                </a:schemeClr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kumimoji="0" lang="zh-TW" altLang="en-US" sz="1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Freeform 81"/>
          <p:cNvSpPr>
            <a:spLocks/>
          </p:cNvSpPr>
          <p:nvPr/>
        </p:nvSpPr>
        <p:spPr bwMode="gray">
          <a:xfrm rot="535051">
            <a:off x="180975" y="1616075"/>
            <a:ext cx="1928813" cy="979488"/>
          </a:xfrm>
          <a:custGeom>
            <a:avLst/>
            <a:gdLst>
              <a:gd name="T0" fmla="*/ 1071 w 1131"/>
              <a:gd name="T1" fmla="*/ 0 h 617"/>
              <a:gd name="T2" fmla="*/ 1131 w 1131"/>
              <a:gd name="T3" fmla="*/ 42 h 617"/>
              <a:gd name="T4" fmla="*/ 0 w 1131"/>
              <a:gd name="T5" fmla="*/ 617 h 617"/>
              <a:gd name="T6" fmla="*/ 2 w 1131"/>
              <a:gd name="T7" fmla="*/ 466 h 617"/>
              <a:gd name="T8" fmla="*/ 1071 w 1131"/>
              <a:gd name="T9" fmla="*/ 0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31" h="617">
                <a:moveTo>
                  <a:pt x="1071" y="0"/>
                </a:moveTo>
                <a:cubicBezTo>
                  <a:pt x="1071" y="0"/>
                  <a:pt x="1106" y="19"/>
                  <a:pt x="1131" y="42"/>
                </a:cubicBezTo>
                <a:cubicBezTo>
                  <a:pt x="746" y="367"/>
                  <a:pt x="333" y="95"/>
                  <a:pt x="0" y="617"/>
                </a:cubicBezTo>
                <a:cubicBezTo>
                  <a:pt x="12" y="575"/>
                  <a:pt x="21" y="512"/>
                  <a:pt x="2" y="466"/>
                </a:cubicBezTo>
                <a:cubicBezTo>
                  <a:pt x="280" y="88"/>
                  <a:pt x="608" y="362"/>
                  <a:pt x="1071" y="0"/>
                </a:cubicBezTo>
                <a:close/>
              </a:path>
            </a:pathLst>
          </a:custGeom>
          <a:gradFill rotWithShape="1">
            <a:gsLst>
              <a:gs pos="0">
                <a:schemeClr val="accent2">
                  <a:gamma/>
                  <a:tint val="0"/>
                  <a:invGamma/>
                  <a:alpha val="0"/>
                </a:schemeClr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kumimoji="0" lang="zh-TW" altLang="en-US" sz="1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Freeform 82"/>
          <p:cNvSpPr>
            <a:spLocks/>
          </p:cNvSpPr>
          <p:nvPr/>
        </p:nvSpPr>
        <p:spPr bwMode="gray">
          <a:xfrm rot="20816137" flipH="1">
            <a:off x="-423863" y="4581525"/>
            <a:ext cx="2125663" cy="1065213"/>
          </a:xfrm>
          <a:custGeom>
            <a:avLst/>
            <a:gdLst>
              <a:gd name="T0" fmla="*/ 0 w 2126"/>
              <a:gd name="T1" fmla="*/ 1066427383 h 1064"/>
              <a:gd name="T2" fmla="*/ 1889400457 w 2126"/>
              <a:gd name="T3" fmla="*/ 121276102 h 1064"/>
              <a:gd name="T4" fmla="*/ 1924389910 w 2126"/>
              <a:gd name="T5" fmla="*/ 437996764 h 1064"/>
              <a:gd name="T6" fmla="*/ 952697960 w 2126"/>
              <a:gd name="T7" fmla="*/ 482096983 h 1064"/>
              <a:gd name="T8" fmla="*/ 0 w 2126"/>
              <a:gd name="T9" fmla="*/ 1066427383 h 10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26" h="1064">
                <a:moveTo>
                  <a:pt x="0" y="1064"/>
                </a:moveTo>
                <a:cubicBezTo>
                  <a:pt x="89" y="941"/>
                  <a:pt x="928" y="0"/>
                  <a:pt x="1890" y="121"/>
                </a:cubicBezTo>
                <a:cubicBezTo>
                  <a:pt x="2126" y="169"/>
                  <a:pt x="2078" y="405"/>
                  <a:pt x="1925" y="437"/>
                </a:cubicBezTo>
                <a:cubicBezTo>
                  <a:pt x="1772" y="469"/>
                  <a:pt x="1453" y="317"/>
                  <a:pt x="953" y="481"/>
                </a:cubicBezTo>
                <a:cubicBezTo>
                  <a:pt x="453" y="645"/>
                  <a:pt x="177" y="917"/>
                  <a:pt x="0" y="1064"/>
                </a:cubicBezTo>
                <a:close/>
              </a:path>
            </a:pathLst>
          </a:custGeom>
          <a:solidFill>
            <a:schemeClr val="accent1">
              <a:alpha val="3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kumimoji="0" lang="zh-TW" altLang="en-US" sz="18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Freeform 83"/>
          <p:cNvSpPr>
            <a:spLocks/>
          </p:cNvSpPr>
          <p:nvPr/>
        </p:nvSpPr>
        <p:spPr bwMode="gray">
          <a:xfrm rot="916769" flipH="1">
            <a:off x="-74613" y="4354513"/>
            <a:ext cx="1951038" cy="882650"/>
          </a:xfrm>
          <a:custGeom>
            <a:avLst/>
            <a:gdLst>
              <a:gd name="T0" fmla="*/ 1683195 w 2127"/>
              <a:gd name="T1" fmla="*/ 811532315 h 960"/>
              <a:gd name="T2" fmla="*/ 1591906665 w 2127"/>
              <a:gd name="T3" fmla="*/ 14370645 h 960"/>
              <a:gd name="T4" fmla="*/ 1621355690 w 2127"/>
              <a:gd name="T5" fmla="*/ 281500071 h 960"/>
              <a:gd name="T6" fmla="*/ 824560760 w 2127"/>
              <a:gd name="T7" fmla="*/ 503826734 h 960"/>
              <a:gd name="T8" fmla="*/ 1683195 w 2127"/>
              <a:gd name="T9" fmla="*/ 811532315 h 9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27" h="960">
                <a:moveTo>
                  <a:pt x="2" y="960"/>
                </a:moveTo>
                <a:cubicBezTo>
                  <a:pt x="0" y="951"/>
                  <a:pt x="1657" y="0"/>
                  <a:pt x="1892" y="17"/>
                </a:cubicBezTo>
                <a:cubicBezTo>
                  <a:pt x="2127" y="34"/>
                  <a:pt x="2089" y="274"/>
                  <a:pt x="1927" y="333"/>
                </a:cubicBezTo>
                <a:cubicBezTo>
                  <a:pt x="1765" y="392"/>
                  <a:pt x="1301" y="492"/>
                  <a:pt x="980" y="596"/>
                </a:cubicBezTo>
                <a:cubicBezTo>
                  <a:pt x="659" y="700"/>
                  <a:pt x="5" y="960"/>
                  <a:pt x="2" y="96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kumimoji="0" lang="zh-TW" altLang="en-US" sz="18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Freeform 84"/>
          <p:cNvSpPr>
            <a:spLocks/>
          </p:cNvSpPr>
          <p:nvPr/>
        </p:nvSpPr>
        <p:spPr bwMode="gray">
          <a:xfrm rot="19553557">
            <a:off x="893763" y="3941763"/>
            <a:ext cx="295275" cy="1144587"/>
          </a:xfrm>
          <a:custGeom>
            <a:avLst/>
            <a:gdLst>
              <a:gd name="T0" fmla="*/ 40798244 w 364"/>
              <a:gd name="T1" fmla="*/ 928475833 h 1411"/>
              <a:gd name="T2" fmla="*/ 82254367 w 364"/>
              <a:gd name="T3" fmla="*/ 96730175 h 1411"/>
              <a:gd name="T4" fmla="*/ 215836291 w 364"/>
              <a:gd name="T5" fmla="*/ 183589808 h 1411"/>
              <a:gd name="T6" fmla="*/ 111208352 w 364"/>
              <a:gd name="T7" fmla="*/ 536292142 h 1411"/>
              <a:gd name="T8" fmla="*/ 40798244 w 364"/>
              <a:gd name="T9" fmla="*/ 928475833 h 14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4" h="1411">
                <a:moveTo>
                  <a:pt x="62" y="1411"/>
                </a:moveTo>
                <a:cubicBezTo>
                  <a:pt x="56" y="1408"/>
                  <a:pt x="0" y="294"/>
                  <a:pt x="125" y="147"/>
                </a:cubicBezTo>
                <a:cubicBezTo>
                  <a:pt x="250" y="0"/>
                  <a:pt x="364" y="138"/>
                  <a:pt x="328" y="279"/>
                </a:cubicBezTo>
                <a:cubicBezTo>
                  <a:pt x="292" y="420"/>
                  <a:pt x="214" y="626"/>
                  <a:pt x="169" y="815"/>
                </a:cubicBezTo>
                <a:cubicBezTo>
                  <a:pt x="125" y="1004"/>
                  <a:pt x="63" y="1410"/>
                  <a:pt x="62" y="1411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kumimoji="0" lang="zh-TW" altLang="en-US" sz="18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Freeform 85"/>
          <p:cNvSpPr>
            <a:spLocks/>
          </p:cNvSpPr>
          <p:nvPr/>
        </p:nvSpPr>
        <p:spPr bwMode="gray">
          <a:xfrm rot="19871107" flipH="1">
            <a:off x="420688" y="4927600"/>
            <a:ext cx="1379537" cy="677863"/>
          </a:xfrm>
          <a:custGeom>
            <a:avLst/>
            <a:gdLst>
              <a:gd name="T0" fmla="*/ 0 w 1536"/>
              <a:gd name="T1" fmla="*/ 609414120 h 754"/>
              <a:gd name="T2" fmla="*/ 1088169086 w 1536"/>
              <a:gd name="T3" fmla="*/ 153565637 h 754"/>
              <a:gd name="T4" fmla="*/ 1076069397 w 1536"/>
              <a:gd name="T5" fmla="*/ 358859234 h 754"/>
              <a:gd name="T6" fmla="*/ 559007074 w 1536"/>
              <a:gd name="T7" fmla="*/ 310365059 h 754"/>
              <a:gd name="T8" fmla="*/ 0 w 1536"/>
              <a:gd name="T9" fmla="*/ 609414120 h 7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36" h="754">
                <a:moveTo>
                  <a:pt x="0" y="754"/>
                </a:moveTo>
                <a:cubicBezTo>
                  <a:pt x="73" y="665"/>
                  <a:pt x="733" y="0"/>
                  <a:pt x="1349" y="190"/>
                </a:cubicBezTo>
                <a:cubicBezTo>
                  <a:pt x="1536" y="268"/>
                  <a:pt x="1436" y="440"/>
                  <a:pt x="1334" y="444"/>
                </a:cubicBezTo>
                <a:cubicBezTo>
                  <a:pt x="1232" y="448"/>
                  <a:pt x="1008" y="304"/>
                  <a:pt x="693" y="384"/>
                </a:cubicBezTo>
                <a:cubicBezTo>
                  <a:pt x="378" y="464"/>
                  <a:pt x="133" y="655"/>
                  <a:pt x="0" y="754"/>
                </a:cubicBezTo>
                <a:close/>
              </a:path>
            </a:pathLst>
          </a:custGeom>
          <a:solidFill>
            <a:schemeClr val="accent1">
              <a:alpha val="3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kumimoji="0" lang="zh-TW" altLang="en-US" sz="18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Freeform 86"/>
          <p:cNvSpPr>
            <a:spLocks/>
          </p:cNvSpPr>
          <p:nvPr/>
        </p:nvSpPr>
        <p:spPr bwMode="gray">
          <a:xfrm rot="20949878" flipH="1">
            <a:off x="-39688" y="4684713"/>
            <a:ext cx="1804988" cy="833437"/>
          </a:xfrm>
          <a:custGeom>
            <a:avLst/>
            <a:gdLst>
              <a:gd name="T0" fmla="*/ 0 w 1536"/>
              <a:gd name="T1" fmla="*/ 921243015 h 754"/>
              <a:gd name="T2" fmla="*/ 1862851027 w 1536"/>
              <a:gd name="T3" fmla="*/ 232143154 h 754"/>
              <a:gd name="T4" fmla="*/ 1842137144 w 1536"/>
              <a:gd name="T5" fmla="*/ 542482375 h 754"/>
              <a:gd name="T6" fmla="*/ 956972674 w 1536"/>
              <a:gd name="T7" fmla="*/ 469174185 h 754"/>
              <a:gd name="T8" fmla="*/ 0 w 1536"/>
              <a:gd name="T9" fmla="*/ 921243015 h 7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36" h="754">
                <a:moveTo>
                  <a:pt x="0" y="754"/>
                </a:moveTo>
                <a:cubicBezTo>
                  <a:pt x="73" y="665"/>
                  <a:pt x="733" y="0"/>
                  <a:pt x="1349" y="190"/>
                </a:cubicBezTo>
                <a:cubicBezTo>
                  <a:pt x="1536" y="268"/>
                  <a:pt x="1436" y="440"/>
                  <a:pt x="1334" y="444"/>
                </a:cubicBezTo>
                <a:cubicBezTo>
                  <a:pt x="1232" y="448"/>
                  <a:pt x="1008" y="304"/>
                  <a:pt x="693" y="384"/>
                </a:cubicBezTo>
                <a:cubicBezTo>
                  <a:pt x="378" y="464"/>
                  <a:pt x="133" y="655"/>
                  <a:pt x="0" y="754"/>
                </a:cubicBezTo>
                <a:close/>
              </a:path>
            </a:pathLst>
          </a:custGeom>
          <a:solidFill>
            <a:schemeClr val="accent1">
              <a:alpha val="1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kumimoji="0" lang="zh-TW" altLang="en-US" sz="18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Freeform 87"/>
          <p:cNvSpPr>
            <a:spLocks/>
          </p:cNvSpPr>
          <p:nvPr/>
        </p:nvSpPr>
        <p:spPr bwMode="gray">
          <a:xfrm rot="18037762" flipH="1">
            <a:off x="15081" y="5261769"/>
            <a:ext cx="727075" cy="357188"/>
          </a:xfrm>
          <a:custGeom>
            <a:avLst/>
            <a:gdLst>
              <a:gd name="T0" fmla="*/ 0 w 1536"/>
              <a:gd name="T1" fmla="*/ 169208577 h 754"/>
              <a:gd name="T2" fmla="*/ 302264864 w 1536"/>
              <a:gd name="T3" fmla="*/ 42638962 h 754"/>
              <a:gd name="T4" fmla="*/ 298904035 w 1536"/>
              <a:gd name="T5" fmla="*/ 99640293 h 754"/>
              <a:gd name="T6" fmla="*/ 155277848 w 1536"/>
              <a:gd name="T7" fmla="*/ 86175158 h 754"/>
              <a:gd name="T8" fmla="*/ 0 w 1536"/>
              <a:gd name="T9" fmla="*/ 169208577 h 7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36" h="754">
                <a:moveTo>
                  <a:pt x="0" y="754"/>
                </a:moveTo>
                <a:cubicBezTo>
                  <a:pt x="73" y="665"/>
                  <a:pt x="733" y="0"/>
                  <a:pt x="1349" y="190"/>
                </a:cubicBezTo>
                <a:cubicBezTo>
                  <a:pt x="1536" y="268"/>
                  <a:pt x="1436" y="440"/>
                  <a:pt x="1334" y="444"/>
                </a:cubicBezTo>
                <a:cubicBezTo>
                  <a:pt x="1232" y="448"/>
                  <a:pt x="1008" y="304"/>
                  <a:pt x="693" y="384"/>
                </a:cubicBezTo>
                <a:cubicBezTo>
                  <a:pt x="378" y="464"/>
                  <a:pt x="133" y="655"/>
                  <a:pt x="0" y="754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kumimoji="0" lang="zh-TW" altLang="en-US" sz="18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Freeform 88"/>
          <p:cNvSpPr>
            <a:spLocks/>
          </p:cNvSpPr>
          <p:nvPr/>
        </p:nvSpPr>
        <p:spPr bwMode="gray">
          <a:xfrm>
            <a:off x="1906588" y="1601788"/>
            <a:ext cx="3136900" cy="1571625"/>
          </a:xfrm>
          <a:custGeom>
            <a:avLst/>
            <a:gdLst>
              <a:gd name="T0" fmla="*/ 0 w 2126"/>
              <a:gd name="T1" fmla="*/ 2147483647 h 1064"/>
              <a:gd name="T2" fmla="*/ 2147483647 w 2126"/>
              <a:gd name="T3" fmla="*/ 263997550 h 1064"/>
              <a:gd name="T4" fmla="*/ 2147483647 w 2126"/>
              <a:gd name="T5" fmla="*/ 953446099 h 1064"/>
              <a:gd name="T6" fmla="*/ 2074759825 w 2126"/>
              <a:gd name="T7" fmla="*/ 1049445208 h 1064"/>
              <a:gd name="T8" fmla="*/ 0 w 2126"/>
              <a:gd name="T9" fmla="*/ 2147483647 h 10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26" h="1064">
                <a:moveTo>
                  <a:pt x="0" y="1064"/>
                </a:moveTo>
                <a:cubicBezTo>
                  <a:pt x="89" y="941"/>
                  <a:pt x="928" y="0"/>
                  <a:pt x="1890" y="121"/>
                </a:cubicBezTo>
                <a:cubicBezTo>
                  <a:pt x="2126" y="169"/>
                  <a:pt x="2078" y="405"/>
                  <a:pt x="1925" y="437"/>
                </a:cubicBezTo>
                <a:cubicBezTo>
                  <a:pt x="1772" y="469"/>
                  <a:pt x="1453" y="317"/>
                  <a:pt x="953" y="481"/>
                </a:cubicBezTo>
                <a:cubicBezTo>
                  <a:pt x="453" y="645"/>
                  <a:pt x="177" y="917"/>
                  <a:pt x="0" y="1064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kumimoji="0" lang="zh-TW" altLang="en-US" sz="18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Freeform 89"/>
          <p:cNvSpPr>
            <a:spLocks/>
          </p:cNvSpPr>
          <p:nvPr/>
        </p:nvSpPr>
        <p:spPr bwMode="gray">
          <a:xfrm rot="19899369">
            <a:off x="1735138" y="1311275"/>
            <a:ext cx="2878137" cy="1300163"/>
          </a:xfrm>
          <a:custGeom>
            <a:avLst/>
            <a:gdLst>
              <a:gd name="T0" fmla="*/ 3661607 w 2127"/>
              <a:gd name="T1" fmla="*/ 1760858153 h 960"/>
              <a:gd name="T2" fmla="*/ 2147483647 w 2127"/>
              <a:gd name="T3" fmla="*/ 31182243 h 960"/>
              <a:gd name="T4" fmla="*/ 2147483647 w 2127"/>
              <a:gd name="T5" fmla="*/ 610797617 h 960"/>
              <a:gd name="T6" fmla="*/ 1794378369 w 2127"/>
              <a:gd name="T7" fmla="*/ 1093200074 h 960"/>
              <a:gd name="T8" fmla="*/ 3661607 w 2127"/>
              <a:gd name="T9" fmla="*/ 1760858153 h 9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27" h="960">
                <a:moveTo>
                  <a:pt x="2" y="960"/>
                </a:moveTo>
                <a:cubicBezTo>
                  <a:pt x="0" y="951"/>
                  <a:pt x="1657" y="0"/>
                  <a:pt x="1892" y="17"/>
                </a:cubicBezTo>
                <a:cubicBezTo>
                  <a:pt x="2127" y="34"/>
                  <a:pt x="2089" y="274"/>
                  <a:pt x="1927" y="333"/>
                </a:cubicBezTo>
                <a:cubicBezTo>
                  <a:pt x="1765" y="392"/>
                  <a:pt x="1301" y="492"/>
                  <a:pt x="980" y="596"/>
                </a:cubicBezTo>
                <a:cubicBezTo>
                  <a:pt x="659" y="700"/>
                  <a:pt x="5" y="960"/>
                  <a:pt x="2" y="960"/>
                </a:cubicBezTo>
                <a:close/>
              </a:path>
            </a:pathLst>
          </a:custGeom>
          <a:solidFill>
            <a:schemeClr val="accent1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kumimoji="0" lang="zh-TW" altLang="en-US" sz="18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Freeform 90"/>
          <p:cNvSpPr>
            <a:spLocks/>
          </p:cNvSpPr>
          <p:nvPr/>
        </p:nvSpPr>
        <p:spPr bwMode="gray">
          <a:xfrm rot="909695" flipH="1">
            <a:off x="2413000" y="909638"/>
            <a:ext cx="536575" cy="2078037"/>
          </a:xfrm>
          <a:custGeom>
            <a:avLst/>
            <a:gdLst>
              <a:gd name="T0" fmla="*/ 134726022 w 364"/>
              <a:gd name="T1" fmla="*/ 2147483647 h 1411"/>
              <a:gd name="T2" fmla="*/ 271623404 w 364"/>
              <a:gd name="T3" fmla="*/ 318838033 h 1411"/>
              <a:gd name="T4" fmla="*/ 712741122 w 364"/>
              <a:gd name="T5" fmla="*/ 605141753 h 1411"/>
              <a:gd name="T6" fmla="*/ 367235468 w 364"/>
              <a:gd name="T7" fmla="*/ 1767706990 h 1411"/>
              <a:gd name="T8" fmla="*/ 134726022 w 364"/>
              <a:gd name="T9" fmla="*/ 2147483647 h 14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4" h="1411">
                <a:moveTo>
                  <a:pt x="62" y="1411"/>
                </a:moveTo>
                <a:cubicBezTo>
                  <a:pt x="56" y="1408"/>
                  <a:pt x="0" y="294"/>
                  <a:pt x="125" y="147"/>
                </a:cubicBezTo>
                <a:cubicBezTo>
                  <a:pt x="250" y="0"/>
                  <a:pt x="364" y="138"/>
                  <a:pt x="328" y="279"/>
                </a:cubicBezTo>
                <a:cubicBezTo>
                  <a:pt x="292" y="420"/>
                  <a:pt x="214" y="626"/>
                  <a:pt x="169" y="815"/>
                </a:cubicBezTo>
                <a:cubicBezTo>
                  <a:pt x="125" y="1004"/>
                  <a:pt x="63" y="1410"/>
                  <a:pt x="62" y="1411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kumimoji="0" lang="zh-TW" altLang="en-US" sz="18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Freeform 91"/>
          <p:cNvSpPr>
            <a:spLocks/>
          </p:cNvSpPr>
          <p:nvPr/>
        </p:nvSpPr>
        <p:spPr bwMode="gray">
          <a:xfrm rot="945030">
            <a:off x="2009775" y="2208213"/>
            <a:ext cx="2038350" cy="1000125"/>
          </a:xfrm>
          <a:custGeom>
            <a:avLst/>
            <a:gdLst>
              <a:gd name="T0" fmla="*/ 0 w 1536"/>
              <a:gd name="T1" fmla="*/ 1326591533 h 754"/>
              <a:gd name="T2" fmla="*/ 2147483647 w 1536"/>
              <a:gd name="T3" fmla="*/ 334287139 h 754"/>
              <a:gd name="T4" fmla="*/ 2147483647 w 1536"/>
              <a:gd name="T5" fmla="*/ 781175884 h 754"/>
              <a:gd name="T6" fmla="*/ 1220416943 w 1536"/>
              <a:gd name="T7" fmla="*/ 675610966 h 754"/>
              <a:gd name="T8" fmla="*/ 0 w 1536"/>
              <a:gd name="T9" fmla="*/ 1326591533 h 7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36" h="754">
                <a:moveTo>
                  <a:pt x="0" y="754"/>
                </a:moveTo>
                <a:cubicBezTo>
                  <a:pt x="73" y="665"/>
                  <a:pt x="733" y="0"/>
                  <a:pt x="1349" y="190"/>
                </a:cubicBezTo>
                <a:cubicBezTo>
                  <a:pt x="1536" y="268"/>
                  <a:pt x="1436" y="440"/>
                  <a:pt x="1334" y="444"/>
                </a:cubicBezTo>
                <a:cubicBezTo>
                  <a:pt x="1232" y="448"/>
                  <a:pt x="1008" y="304"/>
                  <a:pt x="693" y="384"/>
                </a:cubicBezTo>
                <a:cubicBezTo>
                  <a:pt x="378" y="464"/>
                  <a:pt x="133" y="655"/>
                  <a:pt x="0" y="754"/>
                </a:cubicBezTo>
                <a:close/>
              </a:path>
            </a:pathLst>
          </a:custGeom>
          <a:solidFill>
            <a:schemeClr val="accent1">
              <a:alpha val="1490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kumimoji="0" lang="zh-TW" altLang="en-US" sz="18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Freeform 92"/>
          <p:cNvSpPr>
            <a:spLocks/>
          </p:cNvSpPr>
          <p:nvPr/>
        </p:nvSpPr>
        <p:spPr bwMode="gray">
          <a:xfrm rot="311694">
            <a:off x="1930400" y="1784350"/>
            <a:ext cx="2962275" cy="1366838"/>
          </a:xfrm>
          <a:custGeom>
            <a:avLst/>
            <a:gdLst>
              <a:gd name="T0" fmla="*/ 0 w 1536"/>
              <a:gd name="T1" fmla="*/ 2147483647 h 754"/>
              <a:gd name="T2" fmla="*/ 2147483647 w 1536"/>
              <a:gd name="T3" fmla="*/ 624374861 h 754"/>
              <a:gd name="T4" fmla="*/ 2147483647 w 1536"/>
              <a:gd name="T5" fmla="*/ 1459063309 h 754"/>
              <a:gd name="T6" fmla="*/ 2147483647 w 1536"/>
              <a:gd name="T7" fmla="*/ 1261892396 h 754"/>
              <a:gd name="T8" fmla="*/ 0 w 1536"/>
              <a:gd name="T9" fmla="*/ 2147483647 h 7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36" h="754">
                <a:moveTo>
                  <a:pt x="0" y="754"/>
                </a:moveTo>
                <a:cubicBezTo>
                  <a:pt x="73" y="665"/>
                  <a:pt x="733" y="0"/>
                  <a:pt x="1349" y="190"/>
                </a:cubicBezTo>
                <a:cubicBezTo>
                  <a:pt x="1536" y="268"/>
                  <a:pt x="1436" y="440"/>
                  <a:pt x="1334" y="444"/>
                </a:cubicBezTo>
                <a:cubicBezTo>
                  <a:pt x="1232" y="448"/>
                  <a:pt x="1008" y="304"/>
                  <a:pt x="693" y="384"/>
                </a:cubicBezTo>
                <a:cubicBezTo>
                  <a:pt x="378" y="464"/>
                  <a:pt x="133" y="655"/>
                  <a:pt x="0" y="754"/>
                </a:cubicBezTo>
                <a:close/>
              </a:path>
            </a:pathLst>
          </a:custGeom>
          <a:solidFill>
            <a:schemeClr val="accent1">
              <a:alpha val="1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kumimoji="0" lang="zh-TW" altLang="en-US" sz="18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" name="Freeform 93"/>
          <p:cNvSpPr>
            <a:spLocks/>
          </p:cNvSpPr>
          <p:nvPr/>
        </p:nvSpPr>
        <p:spPr bwMode="gray">
          <a:xfrm rot="19695904">
            <a:off x="2058988" y="1068388"/>
            <a:ext cx="887412" cy="1527175"/>
          </a:xfrm>
          <a:custGeom>
            <a:avLst/>
            <a:gdLst>
              <a:gd name="T0" fmla="*/ 0 w 815"/>
              <a:gd name="T1" fmla="*/ 1663526020 h 1402"/>
              <a:gd name="T2" fmla="*/ 525217242 w 815"/>
              <a:gd name="T3" fmla="*/ 189845717 h 1402"/>
              <a:gd name="T4" fmla="*/ 180209967 w 815"/>
              <a:gd name="T5" fmla="*/ 408168563 h 1402"/>
              <a:gd name="T6" fmla="*/ 392431008 w 815"/>
              <a:gd name="T7" fmla="*/ 874478705 h 1402"/>
              <a:gd name="T8" fmla="*/ 0 w 815"/>
              <a:gd name="T9" fmla="*/ 1663526020 h 140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15" h="1402">
                <a:moveTo>
                  <a:pt x="0" y="1402"/>
                </a:moveTo>
                <a:cubicBezTo>
                  <a:pt x="98" y="1315"/>
                  <a:pt x="815" y="574"/>
                  <a:pt x="443" y="160"/>
                </a:cubicBezTo>
                <a:cubicBezTo>
                  <a:pt x="224" y="0"/>
                  <a:pt x="100" y="228"/>
                  <a:pt x="152" y="344"/>
                </a:cubicBezTo>
                <a:cubicBezTo>
                  <a:pt x="204" y="460"/>
                  <a:pt x="288" y="464"/>
                  <a:pt x="331" y="737"/>
                </a:cubicBezTo>
                <a:cubicBezTo>
                  <a:pt x="374" y="1010"/>
                  <a:pt x="99" y="1265"/>
                  <a:pt x="0" y="1402"/>
                </a:cubicBezTo>
                <a:close/>
              </a:path>
            </a:pathLst>
          </a:custGeom>
          <a:solidFill>
            <a:schemeClr val="accent1">
              <a:alpha val="1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kumimoji="0" lang="zh-TW" altLang="en-US" sz="18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Freeform 94"/>
          <p:cNvSpPr>
            <a:spLocks/>
          </p:cNvSpPr>
          <p:nvPr/>
        </p:nvSpPr>
        <p:spPr bwMode="gray">
          <a:xfrm rot="2747114">
            <a:off x="2117725" y="2444750"/>
            <a:ext cx="1495425" cy="733425"/>
          </a:xfrm>
          <a:custGeom>
            <a:avLst/>
            <a:gdLst>
              <a:gd name="T0" fmla="*/ 0 w 1536"/>
              <a:gd name="T1" fmla="*/ 713411446 h 754"/>
              <a:gd name="T2" fmla="*/ 1278671130 w 1536"/>
              <a:gd name="T3" fmla="*/ 179771806 h 754"/>
              <a:gd name="T4" fmla="*/ 1264452909 w 1536"/>
              <a:gd name="T5" fmla="*/ 420098836 h 754"/>
              <a:gd name="T6" fmla="*/ 656871273 w 1536"/>
              <a:gd name="T7" fmla="*/ 363328434 h 754"/>
              <a:gd name="T8" fmla="*/ 0 w 1536"/>
              <a:gd name="T9" fmla="*/ 713411446 h 7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36" h="754">
                <a:moveTo>
                  <a:pt x="0" y="754"/>
                </a:moveTo>
                <a:cubicBezTo>
                  <a:pt x="73" y="665"/>
                  <a:pt x="733" y="0"/>
                  <a:pt x="1349" y="190"/>
                </a:cubicBezTo>
                <a:cubicBezTo>
                  <a:pt x="1536" y="268"/>
                  <a:pt x="1436" y="440"/>
                  <a:pt x="1334" y="444"/>
                </a:cubicBezTo>
                <a:cubicBezTo>
                  <a:pt x="1232" y="448"/>
                  <a:pt x="1008" y="304"/>
                  <a:pt x="693" y="384"/>
                </a:cubicBezTo>
                <a:cubicBezTo>
                  <a:pt x="378" y="464"/>
                  <a:pt x="133" y="655"/>
                  <a:pt x="0" y="754"/>
                </a:cubicBezTo>
                <a:close/>
              </a:path>
            </a:pathLst>
          </a:custGeom>
          <a:solidFill>
            <a:schemeClr val="accent1">
              <a:alpha val="1490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kumimoji="0" lang="zh-TW" altLang="en-US" sz="18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" name="Freeform 95"/>
          <p:cNvSpPr>
            <a:spLocks/>
          </p:cNvSpPr>
          <p:nvPr/>
        </p:nvSpPr>
        <p:spPr bwMode="gray">
          <a:xfrm>
            <a:off x="2413000" y="911225"/>
            <a:ext cx="1235075" cy="1712913"/>
          </a:xfrm>
          <a:custGeom>
            <a:avLst/>
            <a:gdLst>
              <a:gd name="T0" fmla="*/ 66 w 708"/>
              <a:gd name="T1" fmla="*/ 2 h 1190"/>
              <a:gd name="T2" fmla="*/ 0 w 708"/>
              <a:gd name="T3" fmla="*/ 8 h 1190"/>
              <a:gd name="T4" fmla="*/ 618 w 708"/>
              <a:gd name="T5" fmla="*/ 1190 h 1190"/>
              <a:gd name="T6" fmla="*/ 678 w 708"/>
              <a:gd name="T7" fmla="*/ 1009 h 1190"/>
              <a:gd name="T8" fmla="*/ 66 w 708"/>
              <a:gd name="T9" fmla="*/ 2 h 1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08" h="1190">
                <a:moveTo>
                  <a:pt x="66" y="2"/>
                </a:moveTo>
                <a:cubicBezTo>
                  <a:pt x="66" y="2"/>
                  <a:pt x="30" y="0"/>
                  <a:pt x="0" y="8"/>
                </a:cubicBezTo>
                <a:cubicBezTo>
                  <a:pt x="150" y="533"/>
                  <a:pt x="660" y="488"/>
                  <a:pt x="618" y="1190"/>
                </a:cubicBezTo>
                <a:cubicBezTo>
                  <a:pt x="628" y="1144"/>
                  <a:pt x="669" y="1047"/>
                  <a:pt x="678" y="1009"/>
                </a:cubicBezTo>
                <a:cubicBezTo>
                  <a:pt x="708" y="494"/>
                  <a:pt x="260" y="605"/>
                  <a:pt x="66" y="2"/>
                </a:cubicBez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tint val="0"/>
                  <a:invGamma/>
                  <a:alpha val="0"/>
                </a:schemeClr>
              </a:gs>
              <a:gs pos="100000">
                <a:schemeClr val="folHlink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kumimoji="0" lang="zh-TW" altLang="en-US" sz="1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9" name="Freeform 96"/>
          <p:cNvSpPr>
            <a:spLocks/>
          </p:cNvSpPr>
          <p:nvPr/>
        </p:nvSpPr>
        <p:spPr bwMode="gray">
          <a:xfrm>
            <a:off x="3278188" y="4440238"/>
            <a:ext cx="136525" cy="142875"/>
          </a:xfrm>
          <a:custGeom>
            <a:avLst/>
            <a:gdLst>
              <a:gd name="T0" fmla="*/ 0 w 590"/>
              <a:gd name="T1" fmla="*/ 227 h 617"/>
              <a:gd name="T2" fmla="*/ 499 w 590"/>
              <a:gd name="T3" fmla="*/ 0 h 617"/>
              <a:gd name="T4" fmla="*/ 590 w 590"/>
              <a:gd name="T5" fmla="*/ 590 h 617"/>
              <a:gd name="T6" fmla="*/ 272 w 590"/>
              <a:gd name="T7" fmla="*/ 590 h 617"/>
              <a:gd name="T8" fmla="*/ 0 w 590"/>
              <a:gd name="T9" fmla="*/ 227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0" h="617">
                <a:moveTo>
                  <a:pt x="0" y="227"/>
                </a:moveTo>
                <a:cubicBezTo>
                  <a:pt x="347" y="251"/>
                  <a:pt x="499" y="0"/>
                  <a:pt x="499" y="0"/>
                </a:cubicBezTo>
                <a:cubicBezTo>
                  <a:pt x="512" y="306"/>
                  <a:pt x="590" y="590"/>
                  <a:pt x="590" y="590"/>
                </a:cubicBezTo>
                <a:cubicBezTo>
                  <a:pt x="590" y="590"/>
                  <a:pt x="448" y="617"/>
                  <a:pt x="272" y="590"/>
                </a:cubicBezTo>
                <a:cubicBezTo>
                  <a:pt x="272" y="590"/>
                  <a:pt x="73" y="425"/>
                  <a:pt x="0" y="227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63529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kumimoji="0" lang="zh-TW" altLang="en-US" sz="1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0" name="Freeform 97"/>
          <p:cNvSpPr>
            <a:spLocks/>
          </p:cNvSpPr>
          <p:nvPr/>
        </p:nvSpPr>
        <p:spPr bwMode="gray">
          <a:xfrm rot="2295266">
            <a:off x="287338" y="2674938"/>
            <a:ext cx="130175" cy="136525"/>
          </a:xfrm>
          <a:custGeom>
            <a:avLst/>
            <a:gdLst>
              <a:gd name="T0" fmla="*/ 0 w 590"/>
              <a:gd name="T1" fmla="*/ 227 h 617"/>
              <a:gd name="T2" fmla="*/ 499 w 590"/>
              <a:gd name="T3" fmla="*/ 0 h 617"/>
              <a:gd name="T4" fmla="*/ 590 w 590"/>
              <a:gd name="T5" fmla="*/ 590 h 617"/>
              <a:gd name="T6" fmla="*/ 272 w 590"/>
              <a:gd name="T7" fmla="*/ 590 h 617"/>
              <a:gd name="T8" fmla="*/ 0 w 590"/>
              <a:gd name="T9" fmla="*/ 227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0" h="617">
                <a:moveTo>
                  <a:pt x="0" y="227"/>
                </a:moveTo>
                <a:cubicBezTo>
                  <a:pt x="347" y="251"/>
                  <a:pt x="499" y="0"/>
                  <a:pt x="499" y="0"/>
                </a:cubicBezTo>
                <a:cubicBezTo>
                  <a:pt x="512" y="306"/>
                  <a:pt x="590" y="590"/>
                  <a:pt x="590" y="590"/>
                </a:cubicBezTo>
                <a:cubicBezTo>
                  <a:pt x="590" y="590"/>
                  <a:pt x="448" y="617"/>
                  <a:pt x="272" y="590"/>
                </a:cubicBezTo>
                <a:cubicBezTo>
                  <a:pt x="272" y="590"/>
                  <a:pt x="73" y="425"/>
                  <a:pt x="0" y="227"/>
                </a:cubicBezTo>
                <a:close/>
              </a:path>
            </a:pathLst>
          </a:custGeom>
          <a:gradFill rotWithShape="1">
            <a:gsLst>
              <a:gs pos="0">
                <a:schemeClr val="accent2">
                  <a:gamma/>
                  <a:tint val="63529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kumimoji="0" lang="zh-TW" altLang="en-US" sz="1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" name="Freeform 98"/>
          <p:cNvSpPr>
            <a:spLocks/>
          </p:cNvSpPr>
          <p:nvPr/>
        </p:nvSpPr>
        <p:spPr bwMode="gray">
          <a:xfrm rot="3214148" flipH="1">
            <a:off x="2291556" y="1137445"/>
            <a:ext cx="155575" cy="163512"/>
          </a:xfrm>
          <a:custGeom>
            <a:avLst/>
            <a:gdLst>
              <a:gd name="T0" fmla="*/ 0 w 590"/>
              <a:gd name="T1" fmla="*/ 227 h 617"/>
              <a:gd name="T2" fmla="*/ 499 w 590"/>
              <a:gd name="T3" fmla="*/ 0 h 617"/>
              <a:gd name="T4" fmla="*/ 590 w 590"/>
              <a:gd name="T5" fmla="*/ 590 h 617"/>
              <a:gd name="T6" fmla="*/ 272 w 590"/>
              <a:gd name="T7" fmla="*/ 590 h 617"/>
              <a:gd name="T8" fmla="*/ 0 w 590"/>
              <a:gd name="T9" fmla="*/ 227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0" h="617">
                <a:moveTo>
                  <a:pt x="0" y="227"/>
                </a:moveTo>
                <a:cubicBezTo>
                  <a:pt x="347" y="251"/>
                  <a:pt x="499" y="0"/>
                  <a:pt x="499" y="0"/>
                </a:cubicBezTo>
                <a:cubicBezTo>
                  <a:pt x="512" y="306"/>
                  <a:pt x="590" y="590"/>
                  <a:pt x="590" y="590"/>
                </a:cubicBezTo>
                <a:cubicBezTo>
                  <a:pt x="590" y="590"/>
                  <a:pt x="448" y="617"/>
                  <a:pt x="272" y="590"/>
                </a:cubicBezTo>
                <a:cubicBezTo>
                  <a:pt x="272" y="590"/>
                  <a:pt x="73" y="425"/>
                  <a:pt x="0" y="227"/>
                </a:cubicBezTo>
                <a:close/>
              </a:path>
            </a:pathLst>
          </a:custGeom>
          <a:gradFill rotWithShape="1">
            <a:gsLst>
              <a:gs pos="0">
                <a:schemeClr val="hlink">
                  <a:gamma/>
                  <a:tint val="63529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kumimoji="0" lang="zh-TW" altLang="en-US" sz="1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2" name="Freeform 99"/>
          <p:cNvSpPr>
            <a:spLocks/>
          </p:cNvSpPr>
          <p:nvPr/>
        </p:nvSpPr>
        <p:spPr bwMode="gray">
          <a:xfrm rot="18385852">
            <a:off x="711994" y="3571081"/>
            <a:ext cx="155575" cy="163513"/>
          </a:xfrm>
          <a:custGeom>
            <a:avLst/>
            <a:gdLst>
              <a:gd name="T0" fmla="*/ 0 w 590"/>
              <a:gd name="T1" fmla="*/ 227 h 617"/>
              <a:gd name="T2" fmla="*/ 499 w 590"/>
              <a:gd name="T3" fmla="*/ 0 h 617"/>
              <a:gd name="T4" fmla="*/ 590 w 590"/>
              <a:gd name="T5" fmla="*/ 590 h 617"/>
              <a:gd name="T6" fmla="*/ 272 w 590"/>
              <a:gd name="T7" fmla="*/ 590 h 617"/>
              <a:gd name="T8" fmla="*/ 0 w 590"/>
              <a:gd name="T9" fmla="*/ 227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0" h="617">
                <a:moveTo>
                  <a:pt x="0" y="227"/>
                </a:moveTo>
                <a:cubicBezTo>
                  <a:pt x="347" y="251"/>
                  <a:pt x="499" y="0"/>
                  <a:pt x="499" y="0"/>
                </a:cubicBezTo>
                <a:cubicBezTo>
                  <a:pt x="512" y="306"/>
                  <a:pt x="590" y="590"/>
                  <a:pt x="590" y="590"/>
                </a:cubicBezTo>
                <a:cubicBezTo>
                  <a:pt x="590" y="590"/>
                  <a:pt x="448" y="617"/>
                  <a:pt x="272" y="590"/>
                </a:cubicBezTo>
                <a:cubicBezTo>
                  <a:pt x="272" y="590"/>
                  <a:pt x="73" y="425"/>
                  <a:pt x="0" y="227"/>
                </a:cubicBezTo>
                <a:close/>
              </a:path>
            </a:pathLst>
          </a:custGeom>
          <a:gradFill rotWithShape="1">
            <a:gsLst>
              <a:gs pos="0">
                <a:schemeClr val="hlink">
                  <a:gamma/>
                  <a:tint val="63529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kumimoji="0" lang="zh-TW" altLang="en-US" sz="1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3" name="Oval 100"/>
          <p:cNvSpPr>
            <a:spLocks noChangeArrowheads="1"/>
          </p:cNvSpPr>
          <p:nvPr/>
        </p:nvSpPr>
        <p:spPr bwMode="gray">
          <a:xfrm>
            <a:off x="3903663" y="1054100"/>
            <a:ext cx="93662" cy="93663"/>
          </a:xfrm>
          <a:prstGeom prst="ellipse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kumimoji="0" lang="zh-TW" altLang="en-US" sz="180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4" name="Oval 101"/>
          <p:cNvSpPr>
            <a:spLocks noChangeArrowheads="1"/>
          </p:cNvSpPr>
          <p:nvPr/>
        </p:nvSpPr>
        <p:spPr bwMode="gray">
          <a:xfrm>
            <a:off x="3133725" y="1198563"/>
            <a:ext cx="106363" cy="106362"/>
          </a:xfrm>
          <a:prstGeom prst="ellipse">
            <a:avLst/>
          </a:prstGeom>
          <a:solidFill>
            <a:schemeClr val="accent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kumimoji="0" lang="zh-TW" altLang="en-US" sz="180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5" name="Oval 102"/>
          <p:cNvSpPr>
            <a:spLocks noChangeArrowheads="1"/>
          </p:cNvSpPr>
          <p:nvPr/>
        </p:nvSpPr>
        <p:spPr bwMode="gray">
          <a:xfrm>
            <a:off x="396875" y="5662613"/>
            <a:ext cx="106363" cy="106362"/>
          </a:xfrm>
          <a:prstGeom prst="ellipse">
            <a:avLst/>
          </a:prstGeom>
          <a:solidFill>
            <a:schemeClr val="accent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kumimoji="0" lang="zh-TW" altLang="en-US" sz="180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6" name="Oval 103"/>
          <p:cNvSpPr>
            <a:spLocks noChangeArrowheads="1"/>
          </p:cNvSpPr>
          <p:nvPr/>
        </p:nvSpPr>
        <p:spPr bwMode="gray">
          <a:xfrm>
            <a:off x="406400" y="4922838"/>
            <a:ext cx="146050" cy="146050"/>
          </a:xfrm>
          <a:prstGeom prst="ellipse">
            <a:avLst/>
          </a:prstGeom>
          <a:solidFill>
            <a:srgbClr val="FFFFFF">
              <a:alpha val="70195"/>
            </a:srgbClr>
          </a:solidFill>
          <a:ln w="9525" algn="ctr">
            <a:solidFill>
              <a:srgbClr val="FFFFFF">
                <a:alpha val="79999"/>
              </a:srgbClr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kumimoji="0" lang="zh-TW" altLang="en-US" sz="180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7" name="Freeform 104"/>
          <p:cNvSpPr>
            <a:spLocks/>
          </p:cNvSpPr>
          <p:nvPr/>
        </p:nvSpPr>
        <p:spPr bwMode="gray">
          <a:xfrm rot="21088588">
            <a:off x="2576513" y="622300"/>
            <a:ext cx="892175" cy="2482850"/>
          </a:xfrm>
          <a:custGeom>
            <a:avLst/>
            <a:gdLst>
              <a:gd name="T0" fmla="*/ 0 w 562"/>
              <a:gd name="T1" fmla="*/ 27 h 1564"/>
              <a:gd name="T2" fmla="*/ 55 w 562"/>
              <a:gd name="T3" fmla="*/ 0 h 1564"/>
              <a:gd name="T4" fmla="*/ 562 w 562"/>
              <a:gd name="T5" fmla="*/ 1564 h 1564"/>
              <a:gd name="T6" fmla="*/ 422 w 562"/>
              <a:gd name="T7" fmla="*/ 1536 h 1564"/>
              <a:gd name="T8" fmla="*/ 0 w 562"/>
              <a:gd name="T9" fmla="*/ 27 h 15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2" h="1564">
                <a:moveTo>
                  <a:pt x="0" y="27"/>
                </a:moveTo>
                <a:cubicBezTo>
                  <a:pt x="0" y="27"/>
                  <a:pt x="27" y="12"/>
                  <a:pt x="55" y="0"/>
                </a:cubicBezTo>
                <a:cubicBezTo>
                  <a:pt x="543" y="436"/>
                  <a:pt x="46" y="932"/>
                  <a:pt x="562" y="1564"/>
                </a:cubicBezTo>
                <a:cubicBezTo>
                  <a:pt x="500" y="1532"/>
                  <a:pt x="464" y="1526"/>
                  <a:pt x="422" y="1536"/>
                </a:cubicBezTo>
                <a:cubicBezTo>
                  <a:pt x="46" y="1045"/>
                  <a:pt x="503" y="489"/>
                  <a:pt x="0" y="27"/>
                </a:cubicBezTo>
                <a:close/>
              </a:path>
            </a:pathLst>
          </a:custGeom>
          <a:gradFill rotWithShape="1">
            <a:gsLst>
              <a:gs pos="0">
                <a:schemeClr val="hlink">
                  <a:gamma/>
                  <a:tint val="0"/>
                  <a:invGamma/>
                  <a:alpha val="0"/>
                </a:schemeClr>
              </a:gs>
              <a:gs pos="100000">
                <a:schemeClr val="hlink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kumimoji="0" lang="zh-TW" altLang="en-US" sz="1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8" name="Freeform 105"/>
          <p:cNvSpPr>
            <a:spLocks/>
          </p:cNvSpPr>
          <p:nvPr/>
        </p:nvSpPr>
        <p:spPr bwMode="gray">
          <a:xfrm rot="10350286">
            <a:off x="3770313" y="3224213"/>
            <a:ext cx="204787" cy="320675"/>
          </a:xfrm>
          <a:custGeom>
            <a:avLst/>
            <a:gdLst>
              <a:gd name="T0" fmla="*/ 75898374 w 285"/>
              <a:gd name="T1" fmla="*/ 24080688 h 448"/>
              <a:gd name="T2" fmla="*/ 96034325 w 285"/>
              <a:gd name="T3" fmla="*/ 40476629 h 448"/>
              <a:gd name="T4" fmla="*/ 110491568 w 285"/>
              <a:gd name="T5" fmla="*/ 52260720 h 448"/>
              <a:gd name="T6" fmla="*/ 127013927 w 285"/>
              <a:gd name="T7" fmla="*/ 68655945 h 448"/>
              <a:gd name="T8" fmla="*/ 137340222 w 285"/>
              <a:gd name="T9" fmla="*/ 132188248 h 448"/>
              <a:gd name="T10" fmla="*/ 99132716 w 285"/>
              <a:gd name="T11" fmla="*/ 178301026 h 448"/>
              <a:gd name="T12" fmla="*/ 96550963 w 285"/>
              <a:gd name="T13" fmla="*/ 176251713 h 448"/>
              <a:gd name="T14" fmla="*/ 116170995 w 285"/>
              <a:gd name="T15" fmla="*/ 148584189 h 448"/>
              <a:gd name="T16" fmla="*/ 126497289 w 285"/>
              <a:gd name="T17" fmla="*/ 116305530 h 448"/>
              <a:gd name="T18" fmla="*/ 117720190 w 285"/>
              <a:gd name="T19" fmla="*/ 93249141 h 448"/>
              <a:gd name="T20" fmla="*/ 95518405 w 285"/>
              <a:gd name="T21" fmla="*/ 76341408 h 448"/>
              <a:gd name="T22" fmla="*/ 80028604 w 285"/>
              <a:gd name="T23" fmla="*/ 65581616 h 448"/>
              <a:gd name="T24" fmla="*/ 65055441 w 285"/>
              <a:gd name="T25" fmla="*/ 51748212 h 448"/>
              <a:gd name="T26" fmla="*/ 65055441 w 285"/>
              <a:gd name="T27" fmla="*/ 181887146 h 448"/>
              <a:gd name="T28" fmla="*/ 50082278 w 285"/>
              <a:gd name="T29" fmla="*/ 213653298 h 448"/>
              <a:gd name="T30" fmla="*/ 19103394 w 285"/>
              <a:gd name="T31" fmla="*/ 229536731 h 448"/>
              <a:gd name="T32" fmla="*/ 3097673 w 285"/>
              <a:gd name="T33" fmla="*/ 223900582 h 448"/>
              <a:gd name="T34" fmla="*/ 1549196 w 285"/>
              <a:gd name="T35" fmla="*/ 211091477 h 448"/>
              <a:gd name="T36" fmla="*/ 10842933 w 285"/>
              <a:gd name="T37" fmla="*/ 196233058 h 448"/>
              <a:gd name="T38" fmla="*/ 26848654 w 285"/>
              <a:gd name="T39" fmla="*/ 185473982 h 448"/>
              <a:gd name="T40" fmla="*/ 37174948 w 285"/>
              <a:gd name="T41" fmla="*/ 182399654 h 448"/>
              <a:gd name="T42" fmla="*/ 45435409 w 285"/>
              <a:gd name="T43" fmla="*/ 182399654 h 448"/>
              <a:gd name="T44" fmla="*/ 51631473 w 285"/>
              <a:gd name="T45" fmla="*/ 182399654 h 448"/>
              <a:gd name="T46" fmla="*/ 54213227 w 285"/>
              <a:gd name="T47" fmla="*/ 178301026 h 448"/>
              <a:gd name="T48" fmla="*/ 54213227 w 285"/>
              <a:gd name="T49" fmla="*/ 0 h 448"/>
              <a:gd name="T50" fmla="*/ 57310899 w 285"/>
              <a:gd name="T51" fmla="*/ 0 h 448"/>
              <a:gd name="T52" fmla="*/ 75898374 w 285"/>
              <a:gd name="T53" fmla="*/ 24080688 h 44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85" h="448">
                <a:moveTo>
                  <a:pt x="147" y="47"/>
                </a:moveTo>
                <a:cubicBezTo>
                  <a:pt x="156" y="55"/>
                  <a:pt x="168" y="66"/>
                  <a:pt x="186" y="79"/>
                </a:cubicBezTo>
                <a:cubicBezTo>
                  <a:pt x="198" y="89"/>
                  <a:pt x="207" y="96"/>
                  <a:pt x="214" y="102"/>
                </a:cubicBezTo>
                <a:cubicBezTo>
                  <a:pt x="225" y="112"/>
                  <a:pt x="236" y="122"/>
                  <a:pt x="246" y="134"/>
                </a:cubicBezTo>
                <a:cubicBezTo>
                  <a:pt x="279" y="171"/>
                  <a:pt x="285" y="212"/>
                  <a:pt x="266" y="258"/>
                </a:cubicBezTo>
                <a:cubicBezTo>
                  <a:pt x="251" y="294"/>
                  <a:pt x="226" y="324"/>
                  <a:pt x="192" y="348"/>
                </a:cubicBezTo>
                <a:cubicBezTo>
                  <a:pt x="187" y="344"/>
                  <a:pt x="187" y="344"/>
                  <a:pt x="187" y="344"/>
                </a:cubicBezTo>
                <a:cubicBezTo>
                  <a:pt x="203" y="326"/>
                  <a:pt x="215" y="307"/>
                  <a:pt x="225" y="290"/>
                </a:cubicBezTo>
                <a:cubicBezTo>
                  <a:pt x="238" y="266"/>
                  <a:pt x="245" y="245"/>
                  <a:pt x="245" y="227"/>
                </a:cubicBezTo>
                <a:cubicBezTo>
                  <a:pt x="245" y="210"/>
                  <a:pt x="239" y="195"/>
                  <a:pt x="228" y="182"/>
                </a:cubicBezTo>
                <a:cubicBezTo>
                  <a:pt x="220" y="174"/>
                  <a:pt x="206" y="163"/>
                  <a:pt x="185" y="149"/>
                </a:cubicBezTo>
                <a:cubicBezTo>
                  <a:pt x="173" y="140"/>
                  <a:pt x="163" y="133"/>
                  <a:pt x="155" y="128"/>
                </a:cubicBezTo>
                <a:cubicBezTo>
                  <a:pt x="144" y="119"/>
                  <a:pt x="134" y="110"/>
                  <a:pt x="126" y="101"/>
                </a:cubicBezTo>
                <a:cubicBezTo>
                  <a:pt x="126" y="355"/>
                  <a:pt x="126" y="355"/>
                  <a:pt x="126" y="355"/>
                </a:cubicBezTo>
                <a:cubicBezTo>
                  <a:pt x="126" y="376"/>
                  <a:pt x="116" y="396"/>
                  <a:pt x="97" y="417"/>
                </a:cubicBezTo>
                <a:cubicBezTo>
                  <a:pt x="77" y="438"/>
                  <a:pt x="57" y="448"/>
                  <a:pt x="37" y="448"/>
                </a:cubicBezTo>
                <a:cubicBezTo>
                  <a:pt x="22" y="448"/>
                  <a:pt x="12" y="445"/>
                  <a:pt x="6" y="437"/>
                </a:cubicBezTo>
                <a:cubicBezTo>
                  <a:pt x="1" y="431"/>
                  <a:pt x="0" y="423"/>
                  <a:pt x="3" y="412"/>
                </a:cubicBezTo>
                <a:cubicBezTo>
                  <a:pt x="6" y="402"/>
                  <a:pt x="12" y="392"/>
                  <a:pt x="21" y="383"/>
                </a:cubicBezTo>
                <a:cubicBezTo>
                  <a:pt x="30" y="373"/>
                  <a:pt x="41" y="366"/>
                  <a:pt x="52" y="362"/>
                </a:cubicBezTo>
                <a:cubicBezTo>
                  <a:pt x="58" y="359"/>
                  <a:pt x="65" y="357"/>
                  <a:pt x="72" y="356"/>
                </a:cubicBezTo>
                <a:cubicBezTo>
                  <a:pt x="76" y="356"/>
                  <a:pt x="82" y="356"/>
                  <a:pt x="88" y="356"/>
                </a:cubicBezTo>
                <a:cubicBezTo>
                  <a:pt x="94" y="356"/>
                  <a:pt x="98" y="356"/>
                  <a:pt x="100" y="356"/>
                </a:cubicBezTo>
                <a:cubicBezTo>
                  <a:pt x="103" y="355"/>
                  <a:pt x="105" y="352"/>
                  <a:pt x="105" y="348"/>
                </a:cubicBezTo>
                <a:cubicBezTo>
                  <a:pt x="105" y="0"/>
                  <a:pt x="105" y="0"/>
                  <a:pt x="105" y="0"/>
                </a:cubicBezTo>
                <a:cubicBezTo>
                  <a:pt x="111" y="0"/>
                  <a:pt x="111" y="0"/>
                  <a:pt x="111" y="0"/>
                </a:cubicBezTo>
                <a:cubicBezTo>
                  <a:pt x="122" y="18"/>
                  <a:pt x="134" y="33"/>
                  <a:pt x="147" y="47"/>
                </a:cubicBezTo>
                <a:close/>
              </a:path>
            </a:pathLst>
          </a:cu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kumimoji="0" lang="zh-TW" altLang="en-US" sz="18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9" name="Freeform 106"/>
          <p:cNvSpPr>
            <a:spLocks/>
          </p:cNvSpPr>
          <p:nvPr/>
        </p:nvSpPr>
        <p:spPr bwMode="gray">
          <a:xfrm rot="20676187">
            <a:off x="1404938" y="1198563"/>
            <a:ext cx="204787" cy="320675"/>
          </a:xfrm>
          <a:custGeom>
            <a:avLst/>
            <a:gdLst>
              <a:gd name="T0" fmla="*/ 75898374 w 285"/>
              <a:gd name="T1" fmla="*/ 24080688 h 448"/>
              <a:gd name="T2" fmla="*/ 96034325 w 285"/>
              <a:gd name="T3" fmla="*/ 40476629 h 448"/>
              <a:gd name="T4" fmla="*/ 110491568 w 285"/>
              <a:gd name="T5" fmla="*/ 52260720 h 448"/>
              <a:gd name="T6" fmla="*/ 127013927 w 285"/>
              <a:gd name="T7" fmla="*/ 68655945 h 448"/>
              <a:gd name="T8" fmla="*/ 137340222 w 285"/>
              <a:gd name="T9" fmla="*/ 132188248 h 448"/>
              <a:gd name="T10" fmla="*/ 99132716 w 285"/>
              <a:gd name="T11" fmla="*/ 178301026 h 448"/>
              <a:gd name="T12" fmla="*/ 96550963 w 285"/>
              <a:gd name="T13" fmla="*/ 176251713 h 448"/>
              <a:gd name="T14" fmla="*/ 116170995 w 285"/>
              <a:gd name="T15" fmla="*/ 148584189 h 448"/>
              <a:gd name="T16" fmla="*/ 126497289 w 285"/>
              <a:gd name="T17" fmla="*/ 116305530 h 448"/>
              <a:gd name="T18" fmla="*/ 117720190 w 285"/>
              <a:gd name="T19" fmla="*/ 93249141 h 448"/>
              <a:gd name="T20" fmla="*/ 95518405 w 285"/>
              <a:gd name="T21" fmla="*/ 76341408 h 448"/>
              <a:gd name="T22" fmla="*/ 80028604 w 285"/>
              <a:gd name="T23" fmla="*/ 65581616 h 448"/>
              <a:gd name="T24" fmla="*/ 65055441 w 285"/>
              <a:gd name="T25" fmla="*/ 51748212 h 448"/>
              <a:gd name="T26" fmla="*/ 65055441 w 285"/>
              <a:gd name="T27" fmla="*/ 181887146 h 448"/>
              <a:gd name="T28" fmla="*/ 50082278 w 285"/>
              <a:gd name="T29" fmla="*/ 213653298 h 448"/>
              <a:gd name="T30" fmla="*/ 19103394 w 285"/>
              <a:gd name="T31" fmla="*/ 229536731 h 448"/>
              <a:gd name="T32" fmla="*/ 3097673 w 285"/>
              <a:gd name="T33" fmla="*/ 223900582 h 448"/>
              <a:gd name="T34" fmla="*/ 1549196 w 285"/>
              <a:gd name="T35" fmla="*/ 211091477 h 448"/>
              <a:gd name="T36" fmla="*/ 10842933 w 285"/>
              <a:gd name="T37" fmla="*/ 196233058 h 448"/>
              <a:gd name="T38" fmla="*/ 26848654 w 285"/>
              <a:gd name="T39" fmla="*/ 185473982 h 448"/>
              <a:gd name="T40" fmla="*/ 37174948 w 285"/>
              <a:gd name="T41" fmla="*/ 182399654 h 448"/>
              <a:gd name="T42" fmla="*/ 45435409 w 285"/>
              <a:gd name="T43" fmla="*/ 182399654 h 448"/>
              <a:gd name="T44" fmla="*/ 51631473 w 285"/>
              <a:gd name="T45" fmla="*/ 182399654 h 448"/>
              <a:gd name="T46" fmla="*/ 54213227 w 285"/>
              <a:gd name="T47" fmla="*/ 178301026 h 448"/>
              <a:gd name="T48" fmla="*/ 54213227 w 285"/>
              <a:gd name="T49" fmla="*/ 0 h 448"/>
              <a:gd name="T50" fmla="*/ 57310899 w 285"/>
              <a:gd name="T51" fmla="*/ 0 h 448"/>
              <a:gd name="T52" fmla="*/ 75898374 w 285"/>
              <a:gd name="T53" fmla="*/ 24080688 h 44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85" h="448">
                <a:moveTo>
                  <a:pt x="147" y="47"/>
                </a:moveTo>
                <a:cubicBezTo>
                  <a:pt x="156" y="55"/>
                  <a:pt x="168" y="66"/>
                  <a:pt x="186" y="79"/>
                </a:cubicBezTo>
                <a:cubicBezTo>
                  <a:pt x="198" y="89"/>
                  <a:pt x="207" y="96"/>
                  <a:pt x="214" y="102"/>
                </a:cubicBezTo>
                <a:cubicBezTo>
                  <a:pt x="225" y="112"/>
                  <a:pt x="236" y="122"/>
                  <a:pt x="246" y="134"/>
                </a:cubicBezTo>
                <a:cubicBezTo>
                  <a:pt x="279" y="171"/>
                  <a:pt x="285" y="212"/>
                  <a:pt x="266" y="258"/>
                </a:cubicBezTo>
                <a:cubicBezTo>
                  <a:pt x="251" y="294"/>
                  <a:pt x="226" y="324"/>
                  <a:pt x="192" y="348"/>
                </a:cubicBezTo>
                <a:cubicBezTo>
                  <a:pt x="187" y="344"/>
                  <a:pt x="187" y="344"/>
                  <a:pt x="187" y="344"/>
                </a:cubicBezTo>
                <a:cubicBezTo>
                  <a:pt x="203" y="326"/>
                  <a:pt x="215" y="307"/>
                  <a:pt x="225" y="290"/>
                </a:cubicBezTo>
                <a:cubicBezTo>
                  <a:pt x="238" y="266"/>
                  <a:pt x="245" y="245"/>
                  <a:pt x="245" y="227"/>
                </a:cubicBezTo>
                <a:cubicBezTo>
                  <a:pt x="245" y="210"/>
                  <a:pt x="239" y="195"/>
                  <a:pt x="228" y="182"/>
                </a:cubicBezTo>
                <a:cubicBezTo>
                  <a:pt x="220" y="174"/>
                  <a:pt x="206" y="163"/>
                  <a:pt x="185" y="149"/>
                </a:cubicBezTo>
                <a:cubicBezTo>
                  <a:pt x="173" y="140"/>
                  <a:pt x="163" y="133"/>
                  <a:pt x="155" y="128"/>
                </a:cubicBezTo>
                <a:cubicBezTo>
                  <a:pt x="144" y="119"/>
                  <a:pt x="134" y="110"/>
                  <a:pt x="126" y="101"/>
                </a:cubicBezTo>
                <a:cubicBezTo>
                  <a:pt x="126" y="355"/>
                  <a:pt x="126" y="355"/>
                  <a:pt x="126" y="355"/>
                </a:cubicBezTo>
                <a:cubicBezTo>
                  <a:pt x="126" y="376"/>
                  <a:pt x="116" y="396"/>
                  <a:pt x="97" y="417"/>
                </a:cubicBezTo>
                <a:cubicBezTo>
                  <a:pt x="77" y="438"/>
                  <a:pt x="57" y="448"/>
                  <a:pt x="37" y="448"/>
                </a:cubicBezTo>
                <a:cubicBezTo>
                  <a:pt x="22" y="448"/>
                  <a:pt x="12" y="445"/>
                  <a:pt x="6" y="437"/>
                </a:cubicBezTo>
                <a:cubicBezTo>
                  <a:pt x="1" y="431"/>
                  <a:pt x="0" y="423"/>
                  <a:pt x="3" y="412"/>
                </a:cubicBezTo>
                <a:cubicBezTo>
                  <a:pt x="6" y="402"/>
                  <a:pt x="12" y="392"/>
                  <a:pt x="21" y="383"/>
                </a:cubicBezTo>
                <a:cubicBezTo>
                  <a:pt x="30" y="373"/>
                  <a:pt x="41" y="366"/>
                  <a:pt x="52" y="362"/>
                </a:cubicBezTo>
                <a:cubicBezTo>
                  <a:pt x="58" y="359"/>
                  <a:pt x="65" y="357"/>
                  <a:pt x="72" y="356"/>
                </a:cubicBezTo>
                <a:cubicBezTo>
                  <a:pt x="76" y="356"/>
                  <a:pt x="82" y="356"/>
                  <a:pt x="88" y="356"/>
                </a:cubicBezTo>
                <a:cubicBezTo>
                  <a:pt x="94" y="356"/>
                  <a:pt x="98" y="356"/>
                  <a:pt x="100" y="356"/>
                </a:cubicBezTo>
                <a:cubicBezTo>
                  <a:pt x="103" y="355"/>
                  <a:pt x="105" y="352"/>
                  <a:pt x="105" y="348"/>
                </a:cubicBezTo>
                <a:cubicBezTo>
                  <a:pt x="105" y="0"/>
                  <a:pt x="105" y="0"/>
                  <a:pt x="105" y="0"/>
                </a:cubicBezTo>
                <a:cubicBezTo>
                  <a:pt x="111" y="0"/>
                  <a:pt x="111" y="0"/>
                  <a:pt x="111" y="0"/>
                </a:cubicBezTo>
                <a:cubicBezTo>
                  <a:pt x="122" y="18"/>
                  <a:pt x="134" y="33"/>
                  <a:pt x="147" y="4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kumimoji="0" lang="zh-TW" altLang="en-US" sz="18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7" name="Picture 127" descr="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054100" y="5765800"/>
            <a:ext cx="2144713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Freeform 130"/>
          <p:cNvSpPr>
            <a:spLocks/>
          </p:cNvSpPr>
          <p:nvPr/>
        </p:nvSpPr>
        <p:spPr bwMode="gray">
          <a:xfrm rot="10800000">
            <a:off x="1211263" y="2470150"/>
            <a:ext cx="1822450" cy="2606675"/>
          </a:xfrm>
          <a:custGeom>
            <a:avLst/>
            <a:gdLst>
              <a:gd name="T0" fmla="*/ 0 w 1633"/>
              <a:gd name="T1" fmla="*/ 0 h 2495"/>
              <a:gd name="T2" fmla="*/ 2033878752 w 1633"/>
              <a:gd name="T3" fmla="*/ 0 h 2495"/>
              <a:gd name="T4" fmla="*/ 2033878752 w 1633"/>
              <a:gd name="T5" fmla="*/ 2147483647 h 249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33" h="2495">
                <a:moveTo>
                  <a:pt x="0" y="0"/>
                </a:moveTo>
                <a:lnTo>
                  <a:pt x="1633" y="0"/>
                </a:lnTo>
                <a:lnTo>
                  <a:pt x="1633" y="2495"/>
                </a:lnTo>
              </a:path>
            </a:pathLst>
          </a:custGeom>
          <a:noFill/>
          <a:ln w="19050" cap="flat" cmpd="sng">
            <a:solidFill>
              <a:srgbClr val="FFFFFF">
                <a:alpha val="20000"/>
              </a:srgb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kumimoji="0" lang="zh-TW" altLang="en-US" sz="18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9" name="Freeform 131"/>
          <p:cNvSpPr>
            <a:spLocks/>
          </p:cNvSpPr>
          <p:nvPr/>
        </p:nvSpPr>
        <p:spPr bwMode="gray">
          <a:xfrm>
            <a:off x="1209675" y="2470150"/>
            <a:ext cx="1824038" cy="2606675"/>
          </a:xfrm>
          <a:custGeom>
            <a:avLst/>
            <a:gdLst>
              <a:gd name="T0" fmla="*/ 0 w 1633"/>
              <a:gd name="T1" fmla="*/ 0 h 2495"/>
              <a:gd name="T2" fmla="*/ 2037424755 w 1633"/>
              <a:gd name="T3" fmla="*/ 0 h 2495"/>
              <a:gd name="T4" fmla="*/ 2037424755 w 1633"/>
              <a:gd name="T5" fmla="*/ 2147483647 h 249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33" h="2495">
                <a:moveTo>
                  <a:pt x="0" y="0"/>
                </a:moveTo>
                <a:lnTo>
                  <a:pt x="1633" y="0"/>
                </a:lnTo>
                <a:lnTo>
                  <a:pt x="1633" y="2495"/>
                </a:lnTo>
              </a:path>
            </a:pathLst>
          </a:custGeom>
          <a:noFill/>
          <a:ln w="12700" cap="flat" cmpd="sng">
            <a:solidFill>
              <a:srgbClr val="000000">
                <a:alpha val="70195"/>
              </a:srgb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kumimoji="0" lang="zh-TW" altLang="en-US" sz="18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0" name="AutoShape 132"/>
          <p:cNvSpPr>
            <a:spLocks noChangeArrowheads="1"/>
          </p:cNvSpPr>
          <p:nvPr/>
        </p:nvSpPr>
        <p:spPr bwMode="gray">
          <a:xfrm>
            <a:off x="1211263" y="2470150"/>
            <a:ext cx="1822450" cy="585788"/>
          </a:xfrm>
          <a:prstGeom prst="roundRect">
            <a:avLst>
              <a:gd name="adj" fmla="val 0"/>
            </a:avLst>
          </a:prstGeom>
          <a:solidFill>
            <a:schemeClr val="tx1">
              <a:alpha val="2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kumimoji="0" lang="zh-TW" altLang="en-US" sz="180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" name="群組 1"/>
          <p:cNvGrpSpPr/>
          <p:nvPr userDrawn="1"/>
        </p:nvGrpSpPr>
        <p:grpSpPr>
          <a:xfrm>
            <a:off x="832400" y="1074013"/>
            <a:ext cx="2547248" cy="4700590"/>
            <a:chOff x="1046164" y="1776414"/>
            <a:chExt cx="2155826" cy="3978276"/>
          </a:xfrm>
        </p:grpSpPr>
        <p:grpSp>
          <p:nvGrpSpPr>
            <p:cNvPr id="40" name="Group 110"/>
            <p:cNvGrpSpPr>
              <a:grpSpLocks/>
            </p:cNvGrpSpPr>
            <p:nvPr userDrawn="1"/>
          </p:nvGrpSpPr>
          <p:grpSpPr bwMode="auto">
            <a:xfrm>
              <a:off x="1046164" y="1776414"/>
              <a:ext cx="2155826" cy="3978276"/>
              <a:chOff x="658" y="1118"/>
              <a:chExt cx="1358" cy="2506"/>
            </a:xfrm>
          </p:grpSpPr>
          <p:grpSp>
            <p:nvGrpSpPr>
              <p:cNvPr id="41" name="Group 111"/>
              <p:cNvGrpSpPr>
                <a:grpSpLocks/>
              </p:cNvGrpSpPr>
              <p:nvPr userDrawn="1"/>
            </p:nvGrpSpPr>
            <p:grpSpPr bwMode="auto">
              <a:xfrm>
                <a:off x="658" y="1118"/>
                <a:ext cx="1358" cy="2506"/>
                <a:chOff x="658" y="1118"/>
                <a:chExt cx="1358" cy="2506"/>
              </a:xfrm>
            </p:grpSpPr>
            <p:sp>
              <p:nvSpPr>
                <p:cNvPr id="43" name="AutoShape 112"/>
                <p:cNvSpPr>
                  <a:spLocks noChangeArrowheads="1"/>
                </p:cNvSpPr>
                <p:nvPr userDrawn="1"/>
              </p:nvSpPr>
              <p:spPr bwMode="gray">
                <a:xfrm>
                  <a:off x="658" y="1118"/>
                  <a:ext cx="1358" cy="2506"/>
                </a:xfrm>
                <a:prstGeom prst="roundRect">
                  <a:avLst>
                    <a:gd name="adj" fmla="val 13620"/>
                  </a:avLst>
                </a:prstGeom>
                <a:gradFill rotWithShape="1">
                  <a:gsLst>
                    <a:gs pos="0">
                      <a:srgbClr val="E6E6E6"/>
                    </a:gs>
                    <a:gs pos="7500">
                      <a:srgbClr val="7D8496"/>
                    </a:gs>
                    <a:gs pos="26500">
                      <a:srgbClr val="E6E6E6"/>
                    </a:gs>
                    <a:gs pos="34000">
                      <a:srgbClr val="7D8496"/>
                    </a:gs>
                    <a:gs pos="46500">
                      <a:srgbClr val="E6E6E6"/>
                    </a:gs>
                    <a:gs pos="50000">
                      <a:srgbClr val="FFFFFF"/>
                    </a:gs>
                    <a:gs pos="53500">
                      <a:srgbClr val="E6E6E6"/>
                    </a:gs>
                    <a:gs pos="66000">
                      <a:srgbClr val="7D8496"/>
                    </a:gs>
                    <a:gs pos="73500">
                      <a:srgbClr val="E6E6E6"/>
                    </a:gs>
                    <a:gs pos="92500">
                      <a:srgbClr val="7D8496"/>
                    </a:gs>
                    <a:gs pos="100000">
                      <a:srgbClr val="E6E6E6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/>
                  <a:endParaRPr kumimoji="0" lang="zh-TW" altLang="en-US" sz="1800" smtClean="0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44" name="AutoShape 113"/>
                <p:cNvSpPr>
                  <a:spLocks noChangeArrowheads="1"/>
                </p:cNvSpPr>
                <p:nvPr userDrawn="1"/>
              </p:nvSpPr>
              <p:spPr bwMode="gray">
                <a:xfrm>
                  <a:off x="668" y="1122"/>
                  <a:ext cx="1337" cy="2498"/>
                </a:xfrm>
                <a:prstGeom prst="roundRect">
                  <a:avLst>
                    <a:gd name="adj" fmla="val 13620"/>
                  </a:avLst>
                </a:prstGeom>
                <a:solidFill>
                  <a:srgbClr val="FFFFFF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/>
                  <a:endParaRPr kumimoji="0" lang="zh-TW" altLang="en-US" sz="1800" smtClean="0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45" name="AutoShape 114"/>
                <p:cNvSpPr>
                  <a:spLocks noChangeArrowheads="1"/>
                </p:cNvSpPr>
                <p:nvPr userDrawn="1"/>
              </p:nvSpPr>
              <p:spPr bwMode="gray">
                <a:xfrm>
                  <a:off x="673" y="1132"/>
                  <a:ext cx="1326" cy="2478"/>
                </a:xfrm>
                <a:prstGeom prst="roundRect">
                  <a:avLst>
                    <a:gd name="adj" fmla="val 13255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/>
                  <a:endParaRPr kumimoji="0" lang="zh-TW" altLang="en-US" sz="1800" smtClean="0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46" name="AutoShape 115"/>
                <p:cNvSpPr>
                  <a:spLocks noChangeArrowheads="1"/>
                </p:cNvSpPr>
                <p:nvPr userDrawn="1"/>
              </p:nvSpPr>
              <p:spPr bwMode="gray">
                <a:xfrm>
                  <a:off x="692" y="1153"/>
                  <a:ext cx="1289" cy="2436"/>
                </a:xfrm>
                <a:prstGeom prst="roundRect">
                  <a:avLst>
                    <a:gd name="adj" fmla="val 12417"/>
                  </a:avLst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2D2D2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/>
                  <a:endParaRPr kumimoji="0" lang="zh-TW" altLang="en-US" sz="1800" smtClean="0">
                    <a:solidFill>
                      <a:srgbClr val="0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grpSp>
              <p:nvGrpSpPr>
                <p:cNvPr id="47" name="Group 116"/>
                <p:cNvGrpSpPr>
                  <a:grpSpLocks/>
                </p:cNvGrpSpPr>
                <p:nvPr userDrawn="1"/>
              </p:nvGrpSpPr>
              <p:grpSpPr bwMode="auto">
                <a:xfrm>
                  <a:off x="1217" y="3286"/>
                  <a:ext cx="239" cy="239"/>
                  <a:chOff x="1217" y="3286"/>
                  <a:chExt cx="239" cy="239"/>
                </a:xfrm>
              </p:grpSpPr>
              <p:sp>
                <p:nvSpPr>
                  <p:cNvPr id="55" name="Oval 117"/>
                  <p:cNvSpPr>
                    <a:spLocks noChangeArrowheads="1"/>
                  </p:cNvSpPr>
                  <p:nvPr/>
                </p:nvSpPr>
                <p:spPr bwMode="gray">
                  <a:xfrm>
                    <a:off x="1217" y="3286"/>
                    <a:ext cx="239" cy="23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454545"/>
                      </a:gs>
                      <a:gs pos="100000">
                        <a:srgbClr val="0000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algn="ctr" eaLnBrk="1" hangingPunct="1"/>
                    <a:endParaRPr kumimoji="0" lang="zh-TW" altLang="en-US" sz="1800" smtClean="0">
                      <a:solidFill>
                        <a:srgbClr val="000000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  <p:sp>
                <p:nvSpPr>
                  <p:cNvPr id="56" name="AutoShape 118"/>
                  <p:cNvSpPr>
                    <a:spLocks noChangeArrowheads="1"/>
                  </p:cNvSpPr>
                  <p:nvPr/>
                </p:nvSpPr>
                <p:spPr bwMode="gray">
                  <a:xfrm>
                    <a:off x="1298" y="3366"/>
                    <a:ext cx="79" cy="79"/>
                  </a:xfrm>
                  <a:prstGeom prst="roundRect">
                    <a:avLst>
                      <a:gd name="adj" fmla="val 23333"/>
                    </a:avLst>
                  </a:prstGeom>
                  <a:noFill/>
                  <a:ln w="19050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algn="ctr" eaLnBrk="1" hangingPunct="1"/>
                    <a:endParaRPr kumimoji="0" lang="zh-TW" altLang="en-US" sz="1800" smtClean="0">
                      <a:solidFill>
                        <a:srgbClr val="000000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</p:grpSp>
            <p:grpSp>
              <p:nvGrpSpPr>
                <p:cNvPr id="48" name="Group 119"/>
                <p:cNvGrpSpPr>
                  <a:grpSpLocks/>
                </p:cNvGrpSpPr>
                <p:nvPr userDrawn="1"/>
              </p:nvGrpSpPr>
              <p:grpSpPr bwMode="auto">
                <a:xfrm>
                  <a:off x="1099" y="1314"/>
                  <a:ext cx="56" cy="54"/>
                  <a:chOff x="1099" y="1314"/>
                  <a:chExt cx="56" cy="54"/>
                </a:xfrm>
              </p:grpSpPr>
              <p:sp>
                <p:nvSpPr>
                  <p:cNvPr id="53" name="Oval 120"/>
                  <p:cNvSpPr>
                    <a:spLocks noChangeArrowheads="1"/>
                  </p:cNvSpPr>
                  <p:nvPr/>
                </p:nvSpPr>
                <p:spPr bwMode="gray">
                  <a:xfrm>
                    <a:off x="1099" y="1314"/>
                    <a:ext cx="56" cy="54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494949"/>
                      </a:gs>
                      <a:gs pos="100000">
                        <a:srgbClr val="333333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algn="ctr" eaLnBrk="1" hangingPunct="1"/>
                    <a:endParaRPr kumimoji="0" lang="zh-TW" altLang="en-US" sz="1800" smtClean="0">
                      <a:solidFill>
                        <a:srgbClr val="000000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  <p:sp>
                <p:nvSpPr>
                  <p:cNvPr id="54" name="Oval 121"/>
                  <p:cNvSpPr>
                    <a:spLocks noChangeArrowheads="1"/>
                  </p:cNvSpPr>
                  <p:nvPr/>
                </p:nvSpPr>
                <p:spPr bwMode="gray">
                  <a:xfrm>
                    <a:off x="1112" y="1326"/>
                    <a:ext cx="30" cy="29"/>
                  </a:xfrm>
                  <a:prstGeom prst="ellipse">
                    <a:avLst/>
                  </a:prstGeom>
                  <a:solidFill>
                    <a:srgbClr val="FFFFFF">
                      <a:alpha val="10196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algn="ctr" eaLnBrk="1" hangingPunct="1"/>
                    <a:endParaRPr kumimoji="0" lang="zh-TW" altLang="en-US" sz="1800" smtClean="0">
                      <a:solidFill>
                        <a:srgbClr val="000000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</p:grpSp>
            <p:grpSp>
              <p:nvGrpSpPr>
                <p:cNvPr id="49" name="Group 122"/>
                <p:cNvGrpSpPr>
                  <a:grpSpLocks/>
                </p:cNvGrpSpPr>
                <p:nvPr userDrawn="1"/>
              </p:nvGrpSpPr>
              <p:grpSpPr bwMode="auto">
                <a:xfrm>
                  <a:off x="1215" y="1315"/>
                  <a:ext cx="242" cy="50"/>
                  <a:chOff x="1215" y="1315"/>
                  <a:chExt cx="242" cy="50"/>
                </a:xfrm>
              </p:grpSpPr>
              <p:sp>
                <p:nvSpPr>
                  <p:cNvPr id="50" name="AutoShape 123"/>
                  <p:cNvSpPr>
                    <a:spLocks noChangeArrowheads="1"/>
                  </p:cNvSpPr>
                  <p:nvPr/>
                </p:nvSpPr>
                <p:spPr bwMode="gray">
                  <a:xfrm>
                    <a:off x="1215" y="1315"/>
                    <a:ext cx="242" cy="50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252525"/>
                      </a:gs>
                      <a:gs pos="100000">
                        <a:srgbClr val="41414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algn="ctr" eaLnBrk="1" hangingPunct="1"/>
                    <a:endParaRPr kumimoji="0" lang="zh-TW" altLang="en-US" sz="1800" smtClean="0">
                      <a:solidFill>
                        <a:srgbClr val="000000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  <p:sp>
                <p:nvSpPr>
                  <p:cNvPr id="51" name="AutoShape 124"/>
                  <p:cNvSpPr>
                    <a:spLocks noChangeArrowheads="1"/>
                  </p:cNvSpPr>
                  <p:nvPr/>
                </p:nvSpPr>
                <p:spPr bwMode="gray">
                  <a:xfrm>
                    <a:off x="1221" y="1322"/>
                    <a:ext cx="231" cy="3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333333">
                          <a:alpha val="20000"/>
                        </a:srgbClr>
                      </a:gs>
                      <a:gs pos="100000">
                        <a:srgbClr val="494949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algn="ctr" eaLnBrk="1" hangingPunct="1"/>
                    <a:endParaRPr kumimoji="0" lang="zh-TW" altLang="en-US" sz="1800" smtClean="0">
                      <a:solidFill>
                        <a:srgbClr val="000000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  <p:sp>
                <p:nvSpPr>
                  <p:cNvPr id="52" name="AutoShape 125"/>
                  <p:cNvSpPr>
                    <a:spLocks noChangeArrowheads="1"/>
                  </p:cNvSpPr>
                  <p:nvPr/>
                </p:nvSpPr>
                <p:spPr bwMode="gray">
                  <a:xfrm>
                    <a:off x="1228" y="1329"/>
                    <a:ext cx="217" cy="23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FFFFF">
                      <a:alpha val="20000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</a:defRPr>
                    </a:lvl9pPr>
                  </a:lstStyle>
                  <a:p>
                    <a:pPr algn="ctr" eaLnBrk="1" hangingPunct="1"/>
                    <a:endParaRPr kumimoji="0" lang="zh-TW" altLang="en-US" sz="1800" smtClean="0">
                      <a:solidFill>
                        <a:srgbClr val="000000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endParaRPr>
                  </a:p>
                </p:txBody>
              </p:sp>
            </p:grpSp>
          </p:grpSp>
          <p:pic>
            <p:nvPicPr>
              <p:cNvPr id="42" name="Picture 126" descr="Picture1"/>
              <p:cNvPicPr>
                <a:picLocks noChangeAspect="1" noChangeArrowheads="1"/>
              </p:cNvPicPr>
              <p:nvPr userDrawn="1"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1278" y="1153"/>
                <a:ext cx="703" cy="16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66" name="Picture 5" descr="全民健保健康存摺主視覺-1031110版本(確認版)66-01"/>
            <p:cNvPicPr>
              <a:picLocks noChangeAspect="1" noChangeArrowheads="1"/>
            </p:cNvPicPr>
            <p:nvPr userDrawn="1"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214438" y="2468563"/>
              <a:ext cx="1849437" cy="2616200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68" name="Picture 14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665956" y="5036555"/>
            <a:ext cx="841375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374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3659188" y="2363788"/>
            <a:ext cx="5181600" cy="1470025"/>
          </a:xfrm>
          <a:extLst/>
        </p:spPr>
        <p:txBody>
          <a:bodyPr/>
          <a:lstStyle>
            <a:lvl1pPr algn="r" eaLnBrk="1" hangingPunct="1">
              <a:defRPr sz="4800" smtClean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  <a:endParaRPr lang="en-US" altLang="zh-TW" noProof="0" smtClean="0"/>
          </a:p>
        </p:txBody>
      </p:sp>
      <p:sp>
        <p:nvSpPr>
          <p:cNvPr id="52377" name="Rectangle 153"/>
          <p:cNvSpPr>
            <a:spLocks noGrp="1" noChangeArrowheads="1"/>
          </p:cNvSpPr>
          <p:nvPr>
            <p:ph type="subTitle" idx="1"/>
          </p:nvPr>
        </p:nvSpPr>
        <p:spPr>
          <a:xfrm>
            <a:off x="3659188" y="3684588"/>
            <a:ext cx="5181600" cy="685800"/>
          </a:xfrm>
          <a:extLst/>
        </p:spPr>
        <p:txBody>
          <a:bodyPr/>
          <a:lstStyle>
            <a:lvl1pPr marL="0" indent="0" algn="r" eaLnBrk="1" hangingPunct="1">
              <a:buFontTx/>
              <a:buNone/>
              <a:defRPr sz="2500" smtClean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zh-TW" altLang="en-US" noProof="0" dirty="0" smtClean="0"/>
              <a:t>按一下以編輯母片副標題樣式</a:t>
            </a:r>
            <a:endParaRPr lang="en-US" altLang="zh-TW" noProof="0" dirty="0" smtClean="0"/>
          </a:p>
        </p:txBody>
      </p:sp>
      <p:sp>
        <p:nvSpPr>
          <p:cNvPr id="69" name="Rectangle 107"/>
          <p:cNvSpPr>
            <a:spLocks noGrp="1" noChangeArrowheads="1"/>
          </p:cNvSpPr>
          <p:nvPr>
            <p:ph type="dt" sz="half" idx="10"/>
          </p:nvPr>
        </p:nvSpPr>
        <p:spPr>
          <a:xfrm>
            <a:off x="458788" y="6246813"/>
            <a:ext cx="2133600" cy="476250"/>
          </a:xfrm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5ADDB9A6-4471-47C5-A1F5-6E611C4BE81B}" type="datetimeFigureOut">
              <a:rPr lang="en-US" altLang="zh-TW" smtClean="0"/>
              <a:pPr>
                <a:defRPr/>
              </a:pPr>
              <a:t>7/2/2019</a:t>
            </a:fld>
            <a:endParaRPr lang="en-US" altLang="zh-TW" dirty="0"/>
          </a:p>
        </p:txBody>
      </p:sp>
      <p:sp>
        <p:nvSpPr>
          <p:cNvPr id="70" name="Rectangle 10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5788" y="6246813"/>
            <a:ext cx="2895600" cy="476250"/>
          </a:xfrm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1" name="Rectangle 10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4788" y="6246813"/>
            <a:ext cx="2133600" cy="476250"/>
          </a:xfrm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E33C36C1-AC64-40AD-9D04-3EC4891E4826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196076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Rectangle 8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C0751A40-6C81-4DBC-B22B-07763DA30A2C}" type="datetimeFigureOut">
              <a:rPr lang="en-US" altLang="zh-TW" smtClean="0"/>
              <a:pPr>
                <a:defRPr/>
              </a:pPr>
              <a:t>7/2/2019</a:t>
            </a:fld>
            <a:endParaRPr lang="en-US" altLang="zh-TW"/>
          </a:p>
        </p:txBody>
      </p:sp>
      <p:sp>
        <p:nvSpPr>
          <p:cNvPr id="5" name="Rectangle 8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006CBC75-061A-4F51-A30F-0E19BA16FC7D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380347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8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2AFFD-05F1-484F-96B6-3773F0BF9136}" type="datetimeFigureOut">
              <a:rPr lang="en-US" altLang="zh-TW"/>
              <a:pPr>
                <a:defRPr/>
              </a:pPr>
              <a:t>7/2/2019</a:t>
            </a:fld>
            <a:endParaRPr lang="en-US" altLang="zh-TW"/>
          </a:p>
        </p:txBody>
      </p:sp>
      <p:sp>
        <p:nvSpPr>
          <p:cNvPr id="5" name="Rectangle 8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A8B27-96A7-473C-9175-4F8DF5EF311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379204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Rectangle 8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AF1762-4DB6-4016-86AB-82A30D86C276}" type="datetimeFigureOut">
              <a:rPr lang="en-US" altLang="zh-TW"/>
              <a:pPr>
                <a:defRPr/>
              </a:pPr>
              <a:t>7/2/2019</a:t>
            </a:fld>
            <a:endParaRPr lang="en-US" altLang="zh-TW"/>
          </a:p>
        </p:txBody>
      </p:sp>
      <p:sp>
        <p:nvSpPr>
          <p:cNvPr id="6" name="Rectangle 8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9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383DCC-0B20-4F81-A0F9-AE4A796E128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95000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Rectangle 8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B59AC5EB-92A1-455E-805D-06F74403CDE7}" type="datetime1">
              <a:rPr lang="en-US" altLang="zh-TW" smtClean="0"/>
              <a:t>7/2/2019</a:t>
            </a:fld>
            <a:endParaRPr lang="en-US" altLang="zh-TW"/>
          </a:p>
        </p:txBody>
      </p:sp>
      <p:sp>
        <p:nvSpPr>
          <p:cNvPr id="5" name="Rectangle 8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006CBC75-061A-4F51-A30F-0E19BA16FC7D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875832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Rectangle 8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4B729-022E-48F2-B871-284A828C1E1F}" type="datetimeFigureOut">
              <a:rPr lang="en-US" altLang="zh-TW"/>
              <a:pPr>
                <a:defRPr/>
              </a:pPr>
              <a:t>7/2/2019</a:t>
            </a:fld>
            <a:endParaRPr lang="en-US" altLang="zh-TW"/>
          </a:p>
        </p:txBody>
      </p:sp>
      <p:sp>
        <p:nvSpPr>
          <p:cNvPr id="8" name="Rectangle 8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9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C68570-8F38-4AB8-8B0F-56ED0743580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756089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Rectangle 8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8213A-9C4F-4E13-A61D-3782E2A4CCB5}" type="datetimeFigureOut">
              <a:rPr lang="en-US" altLang="zh-TW"/>
              <a:pPr>
                <a:defRPr/>
              </a:pPr>
              <a:t>7/2/2019</a:t>
            </a:fld>
            <a:endParaRPr lang="en-US" altLang="zh-TW"/>
          </a:p>
        </p:txBody>
      </p:sp>
      <p:sp>
        <p:nvSpPr>
          <p:cNvPr id="4" name="Rectangle 8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9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DFFD5-68C1-4B20-ADFD-7945A9B86E4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140918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575DEA-B2F1-49F1-86BF-9C925065247E}" type="datetimeFigureOut">
              <a:rPr lang="en-US" altLang="zh-TW"/>
              <a:pPr>
                <a:defRPr/>
              </a:pPr>
              <a:t>7/2/2019</a:t>
            </a:fld>
            <a:endParaRPr lang="en-US" altLang="zh-TW"/>
          </a:p>
        </p:txBody>
      </p:sp>
      <p:sp>
        <p:nvSpPr>
          <p:cNvPr id="3" name="Rectangle 8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9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2CA2B-21F8-4B2E-9A0B-A3342BD2A36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692782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8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95969-ED9D-4020-9F33-60064ABCE79D}" type="datetimeFigureOut">
              <a:rPr lang="en-US" altLang="zh-TW"/>
              <a:pPr>
                <a:defRPr/>
              </a:pPr>
              <a:t>7/2/2019</a:t>
            </a:fld>
            <a:endParaRPr lang="en-US" altLang="zh-TW"/>
          </a:p>
        </p:txBody>
      </p:sp>
      <p:sp>
        <p:nvSpPr>
          <p:cNvPr id="6" name="Rectangle 8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9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631E28-0A98-4543-A09E-1DAD9E71B00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284693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8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23A08-662F-4DFE-BF80-C5668FE33638}" type="datetimeFigureOut">
              <a:rPr lang="en-US" altLang="zh-TW"/>
              <a:pPr>
                <a:defRPr/>
              </a:pPr>
              <a:t>7/2/2019</a:t>
            </a:fld>
            <a:endParaRPr lang="en-US" altLang="zh-TW"/>
          </a:p>
        </p:txBody>
      </p:sp>
      <p:sp>
        <p:nvSpPr>
          <p:cNvPr id="6" name="Rectangle 8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9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B0E76-4FCC-407D-887D-C506BAB9BA6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25116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Rectangle 8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6C935-3FBF-4E79-835D-0A00288A0C64}" type="datetimeFigureOut">
              <a:rPr lang="en-US" altLang="zh-TW"/>
              <a:pPr>
                <a:defRPr/>
              </a:pPr>
              <a:t>7/2/2019</a:t>
            </a:fld>
            <a:endParaRPr lang="en-US" altLang="zh-TW"/>
          </a:p>
        </p:txBody>
      </p:sp>
      <p:sp>
        <p:nvSpPr>
          <p:cNvPr id="5" name="Rectangle 8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FEC45E-A162-4570-AAAF-362AA030075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818032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Rectangle 8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2985D1-3905-4A27-9006-B983C370EDD2}" type="datetimeFigureOut">
              <a:rPr lang="en-US" altLang="zh-TW"/>
              <a:pPr>
                <a:defRPr/>
              </a:pPr>
              <a:t>7/2/2019</a:t>
            </a:fld>
            <a:endParaRPr lang="en-US" altLang="zh-TW"/>
          </a:p>
        </p:txBody>
      </p:sp>
      <p:sp>
        <p:nvSpPr>
          <p:cNvPr id="5" name="Rectangle 8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2A04E-FD2C-465C-8940-EFB8CADBB94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461777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6197600" cy="10922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Rectangle 8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68B1E3-86FA-4002-9213-2279B4100153}" type="datetimeFigureOut">
              <a:rPr lang="en-US" altLang="zh-TW"/>
              <a:pPr>
                <a:defRPr/>
              </a:pPr>
              <a:t>7/2/2019</a:t>
            </a:fld>
            <a:endParaRPr lang="en-US" altLang="zh-TW"/>
          </a:p>
        </p:txBody>
      </p:sp>
      <p:sp>
        <p:nvSpPr>
          <p:cNvPr id="6" name="Rectangle 8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9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D7CEEB-D45C-494B-BD7E-C12B5EEF66B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197856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標題及圖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6197600" cy="10922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zh-TW" altLang="en-US" noProof="0" smtClean="0"/>
              <a:t>按一下圖示以新增圖表</a:t>
            </a:r>
            <a:endParaRPr lang="en-US" noProof="0" smtClean="0"/>
          </a:p>
        </p:txBody>
      </p:sp>
      <p:sp>
        <p:nvSpPr>
          <p:cNvPr id="4" name="Rectangle 8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4E3C69-12C5-407B-8E65-E44D74E8E3A6}" type="datetimeFigureOut">
              <a:rPr lang="en-US" altLang="zh-TW"/>
              <a:pPr>
                <a:defRPr/>
              </a:pPr>
              <a:t>7/2/2019</a:t>
            </a:fld>
            <a:endParaRPr lang="en-US" altLang="zh-TW"/>
          </a:p>
        </p:txBody>
      </p:sp>
      <p:sp>
        <p:nvSpPr>
          <p:cNvPr id="5" name="Rectangle 8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394C40-9826-481B-8D73-AD595C0F791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288108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標題及文字在物件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6197600" cy="10922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Rectangle 8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2FD109-97A9-4CE9-A21E-A334BE1F3BC5}" type="datetimeFigureOut">
              <a:rPr lang="en-US" altLang="zh-TW"/>
              <a:pPr>
                <a:defRPr/>
              </a:pPr>
              <a:t>7/2/2019</a:t>
            </a:fld>
            <a:endParaRPr lang="en-US" altLang="zh-TW"/>
          </a:p>
        </p:txBody>
      </p:sp>
      <p:sp>
        <p:nvSpPr>
          <p:cNvPr id="6" name="Rectangle 8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9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282939-3A3B-493C-BD72-5602AD2C0C0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30193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8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19C3CD-3A78-41B8-874F-4DCA719288D1}" type="datetime1">
              <a:rPr lang="en-US" altLang="zh-TW" smtClean="0">
                <a:solidFill>
                  <a:srgbClr val="000000"/>
                </a:solidFill>
              </a:rPr>
              <a:t>7/2/2019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8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9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A8B27-96A7-473C-9175-4F8DF5EF311A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85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6197600" cy="10922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zh-TW" altLang="en-US" noProof="0" smtClean="0"/>
              <a:t>按一下圖示以新增表格</a:t>
            </a:r>
            <a:endParaRPr lang="en-US" noProof="0" smtClean="0"/>
          </a:p>
        </p:txBody>
      </p:sp>
      <p:sp>
        <p:nvSpPr>
          <p:cNvPr id="4" name="Rectangle 8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6AE888-A920-470C-82DE-E49D2E65795D}" type="datetimeFigureOut">
              <a:rPr lang="en-US" altLang="zh-TW"/>
              <a:pPr>
                <a:defRPr/>
              </a:pPr>
              <a:t>7/2/2019</a:t>
            </a:fld>
            <a:endParaRPr lang="en-US" altLang="zh-TW"/>
          </a:p>
        </p:txBody>
      </p:sp>
      <p:sp>
        <p:nvSpPr>
          <p:cNvPr id="5" name="Rectangle 8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924B3-8EF3-4ADF-B611-43DC1903C59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40337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Rectangle 8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D249E5-1F1C-4CC9-86BB-0E92954C3E87}" type="datetime1">
              <a:rPr lang="en-US" altLang="zh-TW" smtClean="0">
                <a:solidFill>
                  <a:srgbClr val="000000"/>
                </a:solidFill>
              </a:rPr>
              <a:t>7/2/2019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8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9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383DCC-0B20-4F81-A0F9-AE4A796E128E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59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Rectangle 8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2AAA4-80FB-4B10-AD41-DC62E199A79A}" type="datetime1">
              <a:rPr lang="en-US" altLang="zh-TW" smtClean="0">
                <a:solidFill>
                  <a:srgbClr val="000000"/>
                </a:solidFill>
              </a:rPr>
              <a:t>7/2/2019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Rectangle 8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Rectangle 9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C68570-8F38-4AB8-8B0F-56ED07435806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744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Rectangle 8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EAEAC7-6B44-4899-A341-15FF62ACE4C2}" type="datetime1">
              <a:rPr lang="en-US" altLang="zh-TW" smtClean="0">
                <a:solidFill>
                  <a:srgbClr val="000000"/>
                </a:solidFill>
              </a:rPr>
              <a:t>7/2/2019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8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9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DFFD5-68C1-4B20-ADFD-7945A9B86E48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774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00EC9-2A2B-437C-8316-9CEFB9C89CC0}" type="datetime1">
              <a:rPr lang="en-US" altLang="zh-TW" smtClean="0">
                <a:solidFill>
                  <a:srgbClr val="000000"/>
                </a:solidFill>
              </a:rPr>
              <a:t>7/2/2019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Rectangle 8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9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2CA2B-21F8-4B2E-9A0B-A3342BD2A363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01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8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50548D-1ACE-4E67-94E4-ECDD925CEA95}" type="datetime1">
              <a:rPr lang="en-US" altLang="zh-TW" smtClean="0">
                <a:solidFill>
                  <a:srgbClr val="000000"/>
                </a:solidFill>
              </a:rPr>
              <a:t>7/2/2019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8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9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631E28-0A98-4543-A09E-1DAD9E71B005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267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8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4D3E6E-3FA8-4EDF-9F4A-0E579D676686}" type="datetime1">
              <a:rPr lang="en-US" altLang="zh-TW" smtClean="0">
                <a:solidFill>
                  <a:srgbClr val="000000"/>
                </a:solidFill>
              </a:rPr>
              <a:t>7/2/2019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8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9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B0E76-4FCC-407D-887D-C506BAB9BA64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973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71"/>
          <p:cNvGrpSpPr>
            <a:grpSpLocks/>
          </p:cNvGrpSpPr>
          <p:nvPr/>
        </p:nvGrpSpPr>
        <p:grpSpPr bwMode="auto">
          <a:xfrm rot="-1131116">
            <a:off x="7270750" y="427038"/>
            <a:ext cx="1516063" cy="1225550"/>
            <a:chOff x="-268" y="2482"/>
            <a:chExt cx="1449" cy="1173"/>
          </a:xfrm>
        </p:grpSpPr>
        <p:sp>
          <p:nvSpPr>
            <p:cNvPr id="1067" name="Freeform 72"/>
            <p:cNvSpPr>
              <a:spLocks/>
            </p:cNvSpPr>
            <p:nvPr userDrawn="1"/>
          </p:nvSpPr>
          <p:spPr bwMode="gray">
            <a:xfrm rot="20816137" flipH="1">
              <a:off x="-268" y="2884"/>
              <a:ext cx="1340" cy="672"/>
            </a:xfrm>
            <a:custGeom>
              <a:avLst/>
              <a:gdLst>
                <a:gd name="T0" fmla="*/ 0 w 2126"/>
                <a:gd name="T1" fmla="*/ 424 h 1064"/>
                <a:gd name="T2" fmla="*/ 751 w 2126"/>
                <a:gd name="T3" fmla="*/ 48 h 1064"/>
                <a:gd name="T4" fmla="*/ 765 w 2126"/>
                <a:gd name="T5" fmla="*/ 174 h 1064"/>
                <a:gd name="T6" fmla="*/ 379 w 2126"/>
                <a:gd name="T7" fmla="*/ 192 h 1064"/>
                <a:gd name="T8" fmla="*/ 0 w 2126"/>
                <a:gd name="T9" fmla="*/ 424 h 10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26" h="1064">
                  <a:moveTo>
                    <a:pt x="0" y="1064"/>
                  </a:moveTo>
                  <a:cubicBezTo>
                    <a:pt x="89" y="941"/>
                    <a:pt x="928" y="0"/>
                    <a:pt x="1890" y="121"/>
                  </a:cubicBezTo>
                  <a:cubicBezTo>
                    <a:pt x="2126" y="169"/>
                    <a:pt x="2078" y="405"/>
                    <a:pt x="1925" y="437"/>
                  </a:cubicBezTo>
                  <a:cubicBezTo>
                    <a:pt x="1772" y="469"/>
                    <a:pt x="1453" y="317"/>
                    <a:pt x="953" y="481"/>
                  </a:cubicBezTo>
                  <a:cubicBezTo>
                    <a:pt x="453" y="645"/>
                    <a:pt x="177" y="917"/>
                    <a:pt x="0" y="1064"/>
                  </a:cubicBezTo>
                  <a:close/>
                </a:path>
              </a:pathLst>
            </a:custGeom>
            <a:solidFill>
              <a:schemeClr val="accent1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kumimoji="0" lang="zh-TW" altLang="en-US" sz="180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68" name="Freeform 73"/>
            <p:cNvSpPr>
              <a:spLocks/>
            </p:cNvSpPr>
            <p:nvPr userDrawn="1"/>
          </p:nvSpPr>
          <p:spPr bwMode="gray">
            <a:xfrm rot="916769" flipH="1">
              <a:off x="-50" y="2734"/>
              <a:ext cx="1229" cy="556"/>
            </a:xfrm>
            <a:custGeom>
              <a:avLst/>
              <a:gdLst>
                <a:gd name="T0" fmla="*/ 1 w 2127"/>
                <a:gd name="T1" fmla="*/ 322 h 960"/>
                <a:gd name="T2" fmla="*/ 632 w 2127"/>
                <a:gd name="T3" fmla="*/ 6 h 960"/>
                <a:gd name="T4" fmla="*/ 643 w 2127"/>
                <a:gd name="T5" fmla="*/ 112 h 960"/>
                <a:gd name="T6" fmla="*/ 327 w 2127"/>
                <a:gd name="T7" fmla="*/ 200 h 960"/>
                <a:gd name="T8" fmla="*/ 1 w 2127"/>
                <a:gd name="T9" fmla="*/ 322 h 9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27" h="960">
                  <a:moveTo>
                    <a:pt x="2" y="960"/>
                  </a:moveTo>
                  <a:cubicBezTo>
                    <a:pt x="0" y="951"/>
                    <a:pt x="1657" y="0"/>
                    <a:pt x="1892" y="17"/>
                  </a:cubicBezTo>
                  <a:cubicBezTo>
                    <a:pt x="2127" y="34"/>
                    <a:pt x="2089" y="274"/>
                    <a:pt x="1927" y="333"/>
                  </a:cubicBezTo>
                  <a:cubicBezTo>
                    <a:pt x="1765" y="392"/>
                    <a:pt x="1301" y="492"/>
                    <a:pt x="980" y="596"/>
                  </a:cubicBezTo>
                  <a:cubicBezTo>
                    <a:pt x="659" y="700"/>
                    <a:pt x="5" y="960"/>
                    <a:pt x="2" y="960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kumimoji="0" lang="zh-TW" altLang="en-US" sz="180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69" name="Freeform 74"/>
            <p:cNvSpPr>
              <a:spLocks/>
            </p:cNvSpPr>
            <p:nvPr userDrawn="1"/>
          </p:nvSpPr>
          <p:spPr bwMode="gray">
            <a:xfrm rot="-2046443">
              <a:off x="563" y="2474"/>
              <a:ext cx="188" cy="723"/>
            </a:xfrm>
            <a:custGeom>
              <a:avLst/>
              <a:gdLst>
                <a:gd name="T0" fmla="*/ 17 w 364"/>
                <a:gd name="T1" fmla="*/ 370 h 1411"/>
                <a:gd name="T2" fmla="*/ 33 w 364"/>
                <a:gd name="T3" fmla="*/ 38 h 1411"/>
                <a:gd name="T4" fmla="*/ 87 w 364"/>
                <a:gd name="T5" fmla="*/ 73 h 1411"/>
                <a:gd name="T6" fmla="*/ 45 w 364"/>
                <a:gd name="T7" fmla="*/ 214 h 1411"/>
                <a:gd name="T8" fmla="*/ 17 w 364"/>
                <a:gd name="T9" fmla="*/ 370 h 14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4" h="1411">
                  <a:moveTo>
                    <a:pt x="62" y="1411"/>
                  </a:moveTo>
                  <a:cubicBezTo>
                    <a:pt x="56" y="1408"/>
                    <a:pt x="0" y="294"/>
                    <a:pt x="125" y="147"/>
                  </a:cubicBezTo>
                  <a:cubicBezTo>
                    <a:pt x="250" y="0"/>
                    <a:pt x="364" y="138"/>
                    <a:pt x="328" y="279"/>
                  </a:cubicBezTo>
                  <a:cubicBezTo>
                    <a:pt x="292" y="420"/>
                    <a:pt x="214" y="626"/>
                    <a:pt x="169" y="815"/>
                  </a:cubicBezTo>
                  <a:cubicBezTo>
                    <a:pt x="125" y="1004"/>
                    <a:pt x="63" y="1410"/>
                    <a:pt x="62" y="1411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kumimoji="0" lang="zh-TW" altLang="en-US" sz="180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70" name="Freeform 75"/>
            <p:cNvSpPr>
              <a:spLocks/>
            </p:cNvSpPr>
            <p:nvPr userDrawn="1"/>
          </p:nvSpPr>
          <p:spPr bwMode="gray">
            <a:xfrm rot="19871107" flipH="1">
              <a:off x="264" y="3103"/>
              <a:ext cx="868" cy="427"/>
            </a:xfrm>
            <a:custGeom>
              <a:avLst/>
              <a:gdLst>
                <a:gd name="T0" fmla="*/ 0 w 1536"/>
                <a:gd name="T1" fmla="*/ 242 h 754"/>
                <a:gd name="T2" fmla="*/ 431 w 1536"/>
                <a:gd name="T3" fmla="*/ 61 h 754"/>
                <a:gd name="T4" fmla="*/ 426 w 1536"/>
                <a:gd name="T5" fmla="*/ 142 h 754"/>
                <a:gd name="T6" fmla="*/ 222 w 1536"/>
                <a:gd name="T7" fmla="*/ 123 h 754"/>
                <a:gd name="T8" fmla="*/ 0 w 1536"/>
                <a:gd name="T9" fmla="*/ 242 h 7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36" h="754">
                  <a:moveTo>
                    <a:pt x="0" y="754"/>
                  </a:moveTo>
                  <a:cubicBezTo>
                    <a:pt x="73" y="665"/>
                    <a:pt x="733" y="0"/>
                    <a:pt x="1349" y="190"/>
                  </a:cubicBezTo>
                  <a:cubicBezTo>
                    <a:pt x="1536" y="268"/>
                    <a:pt x="1436" y="440"/>
                    <a:pt x="1334" y="444"/>
                  </a:cubicBezTo>
                  <a:cubicBezTo>
                    <a:pt x="1232" y="448"/>
                    <a:pt x="1008" y="304"/>
                    <a:pt x="693" y="384"/>
                  </a:cubicBezTo>
                  <a:cubicBezTo>
                    <a:pt x="378" y="464"/>
                    <a:pt x="133" y="655"/>
                    <a:pt x="0" y="754"/>
                  </a:cubicBezTo>
                  <a:close/>
                </a:path>
              </a:pathLst>
            </a:custGeom>
            <a:solidFill>
              <a:schemeClr val="accent1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kumimoji="0" lang="zh-TW" altLang="en-US" sz="180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71" name="Freeform 76"/>
            <p:cNvSpPr>
              <a:spLocks/>
            </p:cNvSpPr>
            <p:nvPr userDrawn="1"/>
          </p:nvSpPr>
          <p:spPr bwMode="gray">
            <a:xfrm rot="20949878" flipH="1">
              <a:off x="-27" y="2933"/>
              <a:ext cx="1139" cy="527"/>
            </a:xfrm>
            <a:custGeom>
              <a:avLst/>
              <a:gdLst>
                <a:gd name="T0" fmla="*/ 0 w 1536"/>
                <a:gd name="T1" fmla="*/ 368 h 754"/>
                <a:gd name="T2" fmla="*/ 741 w 1536"/>
                <a:gd name="T3" fmla="*/ 93 h 754"/>
                <a:gd name="T4" fmla="*/ 733 w 1536"/>
                <a:gd name="T5" fmla="*/ 217 h 754"/>
                <a:gd name="T6" fmla="*/ 380 w 1536"/>
                <a:gd name="T7" fmla="*/ 187 h 754"/>
                <a:gd name="T8" fmla="*/ 0 w 1536"/>
                <a:gd name="T9" fmla="*/ 368 h 7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36" h="754">
                  <a:moveTo>
                    <a:pt x="0" y="754"/>
                  </a:moveTo>
                  <a:cubicBezTo>
                    <a:pt x="73" y="665"/>
                    <a:pt x="733" y="0"/>
                    <a:pt x="1349" y="190"/>
                  </a:cubicBezTo>
                  <a:cubicBezTo>
                    <a:pt x="1536" y="268"/>
                    <a:pt x="1436" y="440"/>
                    <a:pt x="1334" y="444"/>
                  </a:cubicBezTo>
                  <a:cubicBezTo>
                    <a:pt x="1232" y="448"/>
                    <a:pt x="1008" y="304"/>
                    <a:pt x="693" y="384"/>
                  </a:cubicBezTo>
                  <a:cubicBezTo>
                    <a:pt x="378" y="464"/>
                    <a:pt x="133" y="655"/>
                    <a:pt x="0" y="754"/>
                  </a:cubicBezTo>
                  <a:close/>
                </a:path>
              </a:pathLst>
            </a:custGeom>
            <a:solidFill>
              <a:schemeClr val="accent1">
                <a:alpha val="1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kumimoji="0" lang="zh-TW" altLang="en-US" sz="180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72" name="Freeform 77"/>
            <p:cNvSpPr>
              <a:spLocks/>
            </p:cNvSpPr>
            <p:nvPr userDrawn="1"/>
          </p:nvSpPr>
          <p:spPr bwMode="gray">
            <a:xfrm rot="18037762" flipH="1">
              <a:off x="9" y="3314"/>
              <a:ext cx="457" cy="225"/>
            </a:xfrm>
            <a:custGeom>
              <a:avLst/>
              <a:gdLst>
                <a:gd name="T0" fmla="*/ 0 w 1536"/>
                <a:gd name="T1" fmla="*/ 67 h 754"/>
                <a:gd name="T2" fmla="*/ 119 w 1536"/>
                <a:gd name="T3" fmla="*/ 17 h 754"/>
                <a:gd name="T4" fmla="*/ 118 w 1536"/>
                <a:gd name="T5" fmla="*/ 39 h 754"/>
                <a:gd name="T6" fmla="*/ 61 w 1536"/>
                <a:gd name="T7" fmla="*/ 34 h 754"/>
                <a:gd name="T8" fmla="*/ 0 w 1536"/>
                <a:gd name="T9" fmla="*/ 67 h 7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36" h="754">
                  <a:moveTo>
                    <a:pt x="0" y="754"/>
                  </a:moveTo>
                  <a:cubicBezTo>
                    <a:pt x="73" y="665"/>
                    <a:pt x="733" y="0"/>
                    <a:pt x="1349" y="190"/>
                  </a:cubicBezTo>
                  <a:cubicBezTo>
                    <a:pt x="1536" y="268"/>
                    <a:pt x="1436" y="440"/>
                    <a:pt x="1334" y="444"/>
                  </a:cubicBezTo>
                  <a:cubicBezTo>
                    <a:pt x="1232" y="448"/>
                    <a:pt x="1008" y="304"/>
                    <a:pt x="693" y="384"/>
                  </a:cubicBezTo>
                  <a:cubicBezTo>
                    <a:pt x="378" y="464"/>
                    <a:pt x="133" y="655"/>
                    <a:pt x="0" y="754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kumimoji="0" lang="zh-TW" altLang="en-US" sz="180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73" name="Oval 78"/>
            <p:cNvSpPr>
              <a:spLocks noChangeArrowheads="1"/>
            </p:cNvSpPr>
            <p:nvPr userDrawn="1"/>
          </p:nvSpPr>
          <p:spPr bwMode="gray">
            <a:xfrm>
              <a:off x="249" y="3565"/>
              <a:ext cx="67" cy="68"/>
            </a:xfrm>
            <a:prstGeom prst="ellipse">
              <a:avLst/>
            </a:prstGeom>
            <a:solidFill>
              <a:schemeClr val="accent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endParaRPr kumimoji="0" lang="zh-TW" altLang="en-US" sz="180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74" name="Oval 79"/>
            <p:cNvSpPr>
              <a:spLocks noChangeArrowheads="1"/>
            </p:cNvSpPr>
            <p:nvPr userDrawn="1"/>
          </p:nvSpPr>
          <p:spPr bwMode="gray">
            <a:xfrm>
              <a:off x="256" y="3100"/>
              <a:ext cx="91" cy="91"/>
            </a:xfrm>
            <a:prstGeom prst="ellipse">
              <a:avLst/>
            </a:prstGeom>
            <a:solidFill>
              <a:srgbClr val="FFFFFF">
                <a:alpha val="70195"/>
              </a:srgbClr>
            </a:solidFill>
            <a:ln w="9525" algn="ctr">
              <a:solidFill>
                <a:srgbClr val="FFFFFF">
                  <a:alpha val="79999"/>
                </a:srgbClr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endParaRPr kumimoji="0" lang="zh-TW" altLang="en-US" sz="180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027" name="Group 80"/>
          <p:cNvGrpSpPr>
            <a:grpSpLocks/>
          </p:cNvGrpSpPr>
          <p:nvPr/>
        </p:nvGrpSpPr>
        <p:grpSpPr bwMode="auto">
          <a:xfrm>
            <a:off x="-971550" y="-1114425"/>
            <a:ext cx="11110913" cy="9974263"/>
            <a:chOff x="-613" y="-698"/>
            <a:chExt cx="6999" cy="6283"/>
          </a:xfrm>
        </p:grpSpPr>
        <p:sp>
          <p:nvSpPr>
            <p:cNvPr id="1105" name="Rectangle 81"/>
            <p:cNvSpPr>
              <a:spLocks noChangeArrowheads="1"/>
            </p:cNvSpPr>
            <p:nvPr userDrawn="1"/>
          </p:nvSpPr>
          <p:spPr bwMode="ltGray">
            <a:xfrm>
              <a:off x="-613" y="-698"/>
              <a:ext cx="2404" cy="2404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endParaRPr kumimoji="0"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06" name="Oval 82"/>
            <p:cNvSpPr>
              <a:spLocks noChangeArrowheads="1"/>
            </p:cNvSpPr>
            <p:nvPr userDrawn="1"/>
          </p:nvSpPr>
          <p:spPr bwMode="hidden">
            <a:xfrm>
              <a:off x="-288" y="1570"/>
              <a:ext cx="4015" cy="401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endParaRPr kumimoji="0"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07" name="Oval 83"/>
            <p:cNvSpPr>
              <a:spLocks noChangeArrowheads="1"/>
            </p:cNvSpPr>
            <p:nvPr userDrawn="1"/>
          </p:nvSpPr>
          <p:spPr bwMode="ltGray">
            <a:xfrm>
              <a:off x="3696" y="1480"/>
              <a:ext cx="2690" cy="269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3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endParaRPr kumimoji="0"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1065" name="Picture 84"/>
            <p:cNvPicPr>
              <a:picLocks noChangeAspect="1" noChangeArrowheads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-8" y="1336"/>
              <a:ext cx="5768" cy="2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09" name="Oval 85"/>
            <p:cNvSpPr>
              <a:spLocks noChangeArrowheads="1"/>
            </p:cNvSpPr>
            <p:nvPr userDrawn="1"/>
          </p:nvSpPr>
          <p:spPr bwMode="hidden">
            <a:xfrm>
              <a:off x="2653" y="0"/>
              <a:ext cx="1492" cy="149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25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endParaRPr kumimoji="0"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028" name="Rectangle 86"/>
          <p:cNvSpPr>
            <a:spLocks noGrp="1" noChangeArrowheads="1"/>
          </p:cNvSpPr>
          <p:nvPr>
            <p:ph type="title"/>
          </p:nvPr>
        </p:nvSpPr>
        <p:spPr bwMode="auto">
          <a:xfrm>
            <a:off x="1144588" y="268288"/>
            <a:ext cx="61976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  <p:sp>
        <p:nvSpPr>
          <p:cNvPr id="1029" name="Rectangle 87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8788" y="159385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1112" name="Rectangle 88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8788" y="623887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algn="ctr">
              <a:defRPr/>
            </a:pPr>
            <a:fld id="{BFB9E9D9-E729-46FE-9E29-30F6F300FB8F}" type="datetime1">
              <a:rPr kumimoji="0" lang="en-US" altLang="zh-TW" smtClean="0"/>
              <a:t>7/2/2019</a:t>
            </a:fld>
            <a:endParaRPr kumimoji="0" lang="en-US" altLang="zh-TW"/>
          </a:p>
        </p:txBody>
      </p:sp>
      <p:sp>
        <p:nvSpPr>
          <p:cNvPr id="1113" name="Rectangle 89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5788" y="623887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endParaRPr kumimoji="0" lang="en-US" altLang="zh-TW"/>
          </a:p>
        </p:txBody>
      </p:sp>
      <p:sp>
        <p:nvSpPr>
          <p:cNvPr id="1114" name="Rectangle 90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4788" y="623887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3A0EB8CF-4614-431C-BF99-F25E4853A309}" type="slidenum">
              <a:rPr kumimoji="0" lang="en-US" altLang="zh-TW" smtClean="0"/>
              <a:pPr>
                <a:defRPr/>
              </a:pPr>
              <a:t>‹#›</a:t>
            </a:fld>
            <a:endParaRPr kumimoji="0" lang="en-US" altLang="zh-TW"/>
          </a:p>
        </p:txBody>
      </p:sp>
      <p:grpSp>
        <p:nvGrpSpPr>
          <p:cNvPr id="1033" name="Group 91"/>
          <p:cNvGrpSpPr>
            <a:grpSpLocks/>
          </p:cNvGrpSpPr>
          <p:nvPr/>
        </p:nvGrpSpPr>
        <p:grpSpPr bwMode="auto">
          <a:xfrm rot="-133892">
            <a:off x="7480300" y="-384175"/>
            <a:ext cx="869950" cy="1520825"/>
            <a:chOff x="99" y="482"/>
            <a:chExt cx="1232" cy="2153"/>
          </a:xfrm>
        </p:grpSpPr>
        <p:sp>
          <p:nvSpPr>
            <p:cNvPr id="1116" name="Freeform 92"/>
            <p:cNvSpPr>
              <a:spLocks/>
            </p:cNvSpPr>
            <p:nvPr userDrawn="1"/>
          </p:nvSpPr>
          <p:spPr bwMode="gray">
            <a:xfrm rot="-175569">
              <a:off x="99" y="482"/>
              <a:ext cx="1232" cy="2153"/>
            </a:xfrm>
            <a:custGeom>
              <a:avLst/>
              <a:gdLst>
                <a:gd name="T0" fmla="*/ 1148 w 1232"/>
                <a:gd name="T1" fmla="*/ 0 h 2153"/>
                <a:gd name="T2" fmla="*/ 1232 w 1232"/>
                <a:gd name="T3" fmla="*/ 28 h 2153"/>
                <a:gd name="T4" fmla="*/ 172 w 1232"/>
                <a:gd name="T5" fmla="*/ 2153 h 2153"/>
                <a:gd name="T6" fmla="*/ 86 w 1232"/>
                <a:gd name="T7" fmla="*/ 1968 h 2153"/>
                <a:gd name="T8" fmla="*/ 1148 w 1232"/>
                <a:gd name="T9" fmla="*/ 0 h 2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2" h="2153">
                  <a:moveTo>
                    <a:pt x="1148" y="0"/>
                  </a:moveTo>
                  <a:cubicBezTo>
                    <a:pt x="1148" y="0"/>
                    <a:pt x="1190" y="14"/>
                    <a:pt x="1232" y="28"/>
                  </a:cubicBezTo>
                  <a:cubicBezTo>
                    <a:pt x="1020" y="1028"/>
                    <a:pt x="119" y="895"/>
                    <a:pt x="172" y="2153"/>
                  </a:cubicBezTo>
                  <a:cubicBezTo>
                    <a:pt x="157" y="2066"/>
                    <a:pt x="99" y="2040"/>
                    <a:pt x="86" y="1968"/>
                  </a:cubicBezTo>
                  <a:cubicBezTo>
                    <a:pt x="0" y="1001"/>
                    <a:pt x="874" y="1147"/>
                    <a:pt x="1148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0"/>
                    <a:invGamma/>
                    <a:alpha val="0"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endParaRPr kumimoji="0"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17" name="Freeform 93"/>
            <p:cNvSpPr>
              <a:spLocks/>
            </p:cNvSpPr>
            <p:nvPr userDrawn="1"/>
          </p:nvSpPr>
          <p:spPr bwMode="gray">
            <a:xfrm rot="535051">
              <a:off x="81" y="1013"/>
              <a:ext cx="1216" cy="618"/>
            </a:xfrm>
            <a:custGeom>
              <a:avLst/>
              <a:gdLst>
                <a:gd name="T0" fmla="*/ 1071 w 1131"/>
                <a:gd name="T1" fmla="*/ 0 h 617"/>
                <a:gd name="T2" fmla="*/ 1131 w 1131"/>
                <a:gd name="T3" fmla="*/ 42 h 617"/>
                <a:gd name="T4" fmla="*/ 0 w 1131"/>
                <a:gd name="T5" fmla="*/ 617 h 617"/>
                <a:gd name="T6" fmla="*/ 2 w 1131"/>
                <a:gd name="T7" fmla="*/ 466 h 617"/>
                <a:gd name="T8" fmla="*/ 1071 w 1131"/>
                <a:gd name="T9" fmla="*/ 0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1" h="617">
                  <a:moveTo>
                    <a:pt x="1071" y="0"/>
                  </a:moveTo>
                  <a:cubicBezTo>
                    <a:pt x="1071" y="0"/>
                    <a:pt x="1106" y="19"/>
                    <a:pt x="1131" y="42"/>
                  </a:cubicBezTo>
                  <a:cubicBezTo>
                    <a:pt x="746" y="367"/>
                    <a:pt x="333" y="95"/>
                    <a:pt x="0" y="617"/>
                  </a:cubicBezTo>
                  <a:cubicBezTo>
                    <a:pt x="12" y="575"/>
                    <a:pt x="21" y="512"/>
                    <a:pt x="2" y="466"/>
                  </a:cubicBezTo>
                  <a:cubicBezTo>
                    <a:pt x="280" y="88"/>
                    <a:pt x="608" y="362"/>
                    <a:pt x="1071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tint val="0"/>
                    <a:invGamma/>
                    <a:alpha val="0"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endParaRPr kumimoji="0"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118" name="Freeform 94"/>
          <p:cNvSpPr>
            <a:spLocks/>
          </p:cNvSpPr>
          <p:nvPr/>
        </p:nvSpPr>
        <p:spPr bwMode="gray">
          <a:xfrm rot="-1027289">
            <a:off x="8382000" y="-412750"/>
            <a:ext cx="696913" cy="965200"/>
          </a:xfrm>
          <a:custGeom>
            <a:avLst/>
            <a:gdLst>
              <a:gd name="T0" fmla="*/ 66 w 708"/>
              <a:gd name="T1" fmla="*/ 2 h 1190"/>
              <a:gd name="T2" fmla="*/ 0 w 708"/>
              <a:gd name="T3" fmla="*/ 8 h 1190"/>
              <a:gd name="T4" fmla="*/ 618 w 708"/>
              <a:gd name="T5" fmla="*/ 1190 h 1190"/>
              <a:gd name="T6" fmla="*/ 678 w 708"/>
              <a:gd name="T7" fmla="*/ 1009 h 1190"/>
              <a:gd name="T8" fmla="*/ 66 w 708"/>
              <a:gd name="T9" fmla="*/ 2 h 1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08" h="1190">
                <a:moveTo>
                  <a:pt x="66" y="2"/>
                </a:moveTo>
                <a:cubicBezTo>
                  <a:pt x="66" y="2"/>
                  <a:pt x="30" y="0"/>
                  <a:pt x="0" y="8"/>
                </a:cubicBezTo>
                <a:cubicBezTo>
                  <a:pt x="150" y="533"/>
                  <a:pt x="660" y="488"/>
                  <a:pt x="618" y="1190"/>
                </a:cubicBezTo>
                <a:cubicBezTo>
                  <a:pt x="628" y="1144"/>
                  <a:pt x="669" y="1047"/>
                  <a:pt x="678" y="1009"/>
                </a:cubicBezTo>
                <a:cubicBezTo>
                  <a:pt x="708" y="494"/>
                  <a:pt x="260" y="605"/>
                  <a:pt x="66" y="2"/>
                </a:cubicBez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tint val="0"/>
                  <a:invGamma/>
                  <a:alpha val="0"/>
                </a:schemeClr>
              </a:gs>
              <a:gs pos="100000">
                <a:schemeClr val="folHlink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kumimoji="0" lang="zh-TW" altLang="en-US" sz="1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38" name="Freeform 114"/>
          <p:cNvSpPr>
            <a:spLocks/>
          </p:cNvSpPr>
          <p:nvPr/>
        </p:nvSpPr>
        <p:spPr bwMode="gray">
          <a:xfrm rot="2295266">
            <a:off x="7405688" y="463550"/>
            <a:ext cx="130175" cy="136525"/>
          </a:xfrm>
          <a:custGeom>
            <a:avLst/>
            <a:gdLst>
              <a:gd name="T0" fmla="*/ 0 w 590"/>
              <a:gd name="T1" fmla="*/ 227 h 617"/>
              <a:gd name="T2" fmla="*/ 499 w 590"/>
              <a:gd name="T3" fmla="*/ 0 h 617"/>
              <a:gd name="T4" fmla="*/ 590 w 590"/>
              <a:gd name="T5" fmla="*/ 590 h 617"/>
              <a:gd name="T6" fmla="*/ 272 w 590"/>
              <a:gd name="T7" fmla="*/ 590 h 617"/>
              <a:gd name="T8" fmla="*/ 0 w 590"/>
              <a:gd name="T9" fmla="*/ 227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0" h="617">
                <a:moveTo>
                  <a:pt x="0" y="227"/>
                </a:moveTo>
                <a:cubicBezTo>
                  <a:pt x="347" y="251"/>
                  <a:pt x="499" y="0"/>
                  <a:pt x="499" y="0"/>
                </a:cubicBezTo>
                <a:cubicBezTo>
                  <a:pt x="512" y="306"/>
                  <a:pt x="590" y="590"/>
                  <a:pt x="590" y="590"/>
                </a:cubicBezTo>
                <a:cubicBezTo>
                  <a:pt x="590" y="590"/>
                  <a:pt x="448" y="617"/>
                  <a:pt x="272" y="590"/>
                </a:cubicBezTo>
                <a:cubicBezTo>
                  <a:pt x="272" y="590"/>
                  <a:pt x="73" y="425"/>
                  <a:pt x="0" y="227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63529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kumimoji="0" lang="zh-TW" altLang="en-US" sz="1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39" name="Freeform 115"/>
          <p:cNvSpPr>
            <a:spLocks/>
          </p:cNvSpPr>
          <p:nvPr/>
        </p:nvSpPr>
        <p:spPr bwMode="gray">
          <a:xfrm rot="-3214148">
            <a:off x="7249319" y="977106"/>
            <a:ext cx="142875" cy="150813"/>
          </a:xfrm>
          <a:custGeom>
            <a:avLst/>
            <a:gdLst>
              <a:gd name="T0" fmla="*/ 0 w 590"/>
              <a:gd name="T1" fmla="*/ 227 h 617"/>
              <a:gd name="T2" fmla="*/ 499 w 590"/>
              <a:gd name="T3" fmla="*/ 0 h 617"/>
              <a:gd name="T4" fmla="*/ 590 w 590"/>
              <a:gd name="T5" fmla="*/ 590 h 617"/>
              <a:gd name="T6" fmla="*/ 272 w 590"/>
              <a:gd name="T7" fmla="*/ 590 h 617"/>
              <a:gd name="T8" fmla="*/ 0 w 590"/>
              <a:gd name="T9" fmla="*/ 227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0" h="617">
                <a:moveTo>
                  <a:pt x="0" y="227"/>
                </a:moveTo>
                <a:cubicBezTo>
                  <a:pt x="347" y="251"/>
                  <a:pt x="499" y="0"/>
                  <a:pt x="499" y="0"/>
                </a:cubicBezTo>
                <a:cubicBezTo>
                  <a:pt x="512" y="306"/>
                  <a:pt x="590" y="590"/>
                  <a:pt x="590" y="590"/>
                </a:cubicBezTo>
                <a:cubicBezTo>
                  <a:pt x="590" y="590"/>
                  <a:pt x="448" y="617"/>
                  <a:pt x="272" y="590"/>
                </a:cubicBezTo>
                <a:cubicBezTo>
                  <a:pt x="272" y="590"/>
                  <a:pt x="73" y="425"/>
                  <a:pt x="0" y="227"/>
                </a:cubicBezTo>
                <a:close/>
              </a:path>
            </a:pathLst>
          </a:custGeom>
          <a:gradFill rotWithShape="1">
            <a:gsLst>
              <a:gs pos="0">
                <a:schemeClr val="accent2">
                  <a:gamma/>
                  <a:tint val="63529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kumimoji="0" lang="zh-TW" altLang="en-US" sz="1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37" name="Freeform 116"/>
          <p:cNvSpPr>
            <a:spLocks/>
          </p:cNvSpPr>
          <p:nvPr/>
        </p:nvSpPr>
        <p:spPr bwMode="gray">
          <a:xfrm rot="-923813">
            <a:off x="7848600" y="819150"/>
            <a:ext cx="153988" cy="241300"/>
          </a:xfrm>
          <a:custGeom>
            <a:avLst/>
            <a:gdLst>
              <a:gd name="T0" fmla="*/ 42914024 w 285"/>
              <a:gd name="T1" fmla="*/ 13635066 h 448"/>
              <a:gd name="T2" fmla="*/ 54299411 w 285"/>
              <a:gd name="T3" fmla="*/ 22918652 h 448"/>
              <a:gd name="T4" fmla="*/ 62473742 w 285"/>
              <a:gd name="T5" fmla="*/ 29591028 h 448"/>
              <a:gd name="T6" fmla="*/ 71815681 w 285"/>
              <a:gd name="T7" fmla="*/ 38874615 h 448"/>
              <a:gd name="T8" fmla="*/ 77654257 w 285"/>
              <a:gd name="T9" fmla="*/ 74847705 h 448"/>
              <a:gd name="T10" fmla="*/ 56051092 w 285"/>
              <a:gd name="T11" fmla="*/ 100957119 h 448"/>
              <a:gd name="T12" fmla="*/ 54591718 w 285"/>
              <a:gd name="T13" fmla="*/ 99796940 h 448"/>
              <a:gd name="T14" fmla="*/ 65684797 w 285"/>
              <a:gd name="T15" fmla="*/ 84131292 h 448"/>
              <a:gd name="T16" fmla="*/ 71523914 w 285"/>
              <a:gd name="T17" fmla="*/ 65854433 h 448"/>
              <a:gd name="T18" fmla="*/ 66560638 w 285"/>
              <a:gd name="T19" fmla="*/ 52799456 h 448"/>
              <a:gd name="T20" fmla="*/ 54007644 w 285"/>
              <a:gd name="T21" fmla="*/ 43226094 h 448"/>
              <a:gd name="T22" fmla="*/ 45249779 w 285"/>
              <a:gd name="T23" fmla="*/ 37133808 h 448"/>
              <a:gd name="T24" fmla="*/ 36783681 w 285"/>
              <a:gd name="T25" fmla="*/ 29300714 h 448"/>
              <a:gd name="T26" fmla="*/ 36783681 w 285"/>
              <a:gd name="T27" fmla="*/ 102988240 h 448"/>
              <a:gd name="T28" fmla="*/ 28317583 w 285"/>
              <a:gd name="T29" fmla="*/ 120974785 h 448"/>
              <a:gd name="T30" fmla="*/ 10801313 w 285"/>
              <a:gd name="T31" fmla="*/ 129968058 h 448"/>
              <a:gd name="T32" fmla="*/ 1751681 w 285"/>
              <a:gd name="T33" fmla="*/ 126776758 h 448"/>
              <a:gd name="T34" fmla="*/ 875841 w 285"/>
              <a:gd name="T35" fmla="*/ 119524292 h 448"/>
              <a:gd name="T36" fmla="*/ 6130343 w 285"/>
              <a:gd name="T37" fmla="*/ 111111109 h 448"/>
              <a:gd name="T38" fmla="*/ 15180515 w 285"/>
              <a:gd name="T39" fmla="*/ 105018823 h 448"/>
              <a:gd name="T40" fmla="*/ 21019092 w 285"/>
              <a:gd name="T41" fmla="*/ 103278016 h 448"/>
              <a:gd name="T42" fmla="*/ 25690061 w 285"/>
              <a:gd name="T43" fmla="*/ 103278016 h 448"/>
              <a:gd name="T44" fmla="*/ 29193423 w 285"/>
              <a:gd name="T45" fmla="*/ 103278016 h 448"/>
              <a:gd name="T46" fmla="*/ 30652797 w 285"/>
              <a:gd name="T47" fmla="*/ 100957119 h 448"/>
              <a:gd name="T48" fmla="*/ 30652797 w 285"/>
              <a:gd name="T49" fmla="*/ 0 h 448"/>
              <a:gd name="T50" fmla="*/ 32404478 w 285"/>
              <a:gd name="T51" fmla="*/ 0 h 448"/>
              <a:gd name="T52" fmla="*/ 42914024 w 285"/>
              <a:gd name="T53" fmla="*/ 13635066 h 44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85" h="448">
                <a:moveTo>
                  <a:pt x="147" y="47"/>
                </a:moveTo>
                <a:cubicBezTo>
                  <a:pt x="156" y="55"/>
                  <a:pt x="168" y="66"/>
                  <a:pt x="186" y="79"/>
                </a:cubicBezTo>
                <a:cubicBezTo>
                  <a:pt x="198" y="89"/>
                  <a:pt x="207" y="96"/>
                  <a:pt x="214" y="102"/>
                </a:cubicBezTo>
                <a:cubicBezTo>
                  <a:pt x="225" y="112"/>
                  <a:pt x="236" y="122"/>
                  <a:pt x="246" y="134"/>
                </a:cubicBezTo>
                <a:cubicBezTo>
                  <a:pt x="279" y="171"/>
                  <a:pt x="285" y="212"/>
                  <a:pt x="266" y="258"/>
                </a:cubicBezTo>
                <a:cubicBezTo>
                  <a:pt x="251" y="294"/>
                  <a:pt x="226" y="324"/>
                  <a:pt x="192" y="348"/>
                </a:cubicBezTo>
                <a:cubicBezTo>
                  <a:pt x="187" y="344"/>
                  <a:pt x="187" y="344"/>
                  <a:pt x="187" y="344"/>
                </a:cubicBezTo>
                <a:cubicBezTo>
                  <a:pt x="203" y="326"/>
                  <a:pt x="215" y="307"/>
                  <a:pt x="225" y="290"/>
                </a:cubicBezTo>
                <a:cubicBezTo>
                  <a:pt x="238" y="266"/>
                  <a:pt x="245" y="245"/>
                  <a:pt x="245" y="227"/>
                </a:cubicBezTo>
                <a:cubicBezTo>
                  <a:pt x="245" y="210"/>
                  <a:pt x="239" y="195"/>
                  <a:pt x="228" y="182"/>
                </a:cubicBezTo>
                <a:cubicBezTo>
                  <a:pt x="220" y="174"/>
                  <a:pt x="206" y="163"/>
                  <a:pt x="185" y="149"/>
                </a:cubicBezTo>
                <a:cubicBezTo>
                  <a:pt x="173" y="140"/>
                  <a:pt x="163" y="133"/>
                  <a:pt x="155" y="128"/>
                </a:cubicBezTo>
                <a:cubicBezTo>
                  <a:pt x="144" y="119"/>
                  <a:pt x="134" y="110"/>
                  <a:pt x="126" y="101"/>
                </a:cubicBezTo>
                <a:cubicBezTo>
                  <a:pt x="126" y="355"/>
                  <a:pt x="126" y="355"/>
                  <a:pt x="126" y="355"/>
                </a:cubicBezTo>
                <a:cubicBezTo>
                  <a:pt x="126" y="376"/>
                  <a:pt x="116" y="396"/>
                  <a:pt x="97" y="417"/>
                </a:cubicBezTo>
                <a:cubicBezTo>
                  <a:pt x="77" y="438"/>
                  <a:pt x="57" y="448"/>
                  <a:pt x="37" y="448"/>
                </a:cubicBezTo>
                <a:cubicBezTo>
                  <a:pt x="22" y="448"/>
                  <a:pt x="12" y="445"/>
                  <a:pt x="6" y="437"/>
                </a:cubicBezTo>
                <a:cubicBezTo>
                  <a:pt x="1" y="431"/>
                  <a:pt x="0" y="423"/>
                  <a:pt x="3" y="412"/>
                </a:cubicBezTo>
                <a:cubicBezTo>
                  <a:pt x="6" y="402"/>
                  <a:pt x="12" y="392"/>
                  <a:pt x="21" y="383"/>
                </a:cubicBezTo>
                <a:cubicBezTo>
                  <a:pt x="30" y="373"/>
                  <a:pt x="41" y="366"/>
                  <a:pt x="52" y="362"/>
                </a:cubicBezTo>
                <a:cubicBezTo>
                  <a:pt x="58" y="359"/>
                  <a:pt x="65" y="357"/>
                  <a:pt x="72" y="356"/>
                </a:cubicBezTo>
                <a:cubicBezTo>
                  <a:pt x="76" y="356"/>
                  <a:pt x="82" y="356"/>
                  <a:pt x="88" y="356"/>
                </a:cubicBezTo>
                <a:cubicBezTo>
                  <a:pt x="94" y="356"/>
                  <a:pt x="98" y="356"/>
                  <a:pt x="100" y="356"/>
                </a:cubicBezTo>
                <a:cubicBezTo>
                  <a:pt x="103" y="355"/>
                  <a:pt x="105" y="352"/>
                  <a:pt x="105" y="348"/>
                </a:cubicBezTo>
                <a:cubicBezTo>
                  <a:pt x="105" y="0"/>
                  <a:pt x="105" y="0"/>
                  <a:pt x="105" y="0"/>
                </a:cubicBezTo>
                <a:cubicBezTo>
                  <a:pt x="111" y="0"/>
                  <a:pt x="111" y="0"/>
                  <a:pt x="111" y="0"/>
                </a:cubicBezTo>
                <a:cubicBezTo>
                  <a:pt x="122" y="18"/>
                  <a:pt x="134" y="33"/>
                  <a:pt x="147" y="47"/>
                </a:cubicBez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kumimoji="0" lang="zh-TW" altLang="en-US" sz="18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50853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0" r:id="rId1"/>
    <p:sldLayoutId id="2147484311" r:id="rId2"/>
    <p:sldLayoutId id="2147484312" r:id="rId3"/>
    <p:sldLayoutId id="2147484313" r:id="rId4"/>
    <p:sldLayoutId id="2147484314" r:id="rId5"/>
    <p:sldLayoutId id="2147484315" r:id="rId6"/>
    <p:sldLayoutId id="2147484316" r:id="rId7"/>
    <p:sldLayoutId id="2147484317" r:id="rId8"/>
    <p:sldLayoutId id="2147484318" r:id="rId9"/>
    <p:sldLayoutId id="2147484319" r:id="rId10"/>
    <p:sldLayoutId id="2147484320" r:id="rId11"/>
    <p:sldLayoutId id="2147484321" r:id="rId12"/>
    <p:sldLayoutId id="2147484322" r:id="rId13"/>
    <p:sldLayoutId id="2147484323" r:id="rId14"/>
    <p:sldLayoutId id="2147484324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71"/>
          <p:cNvGrpSpPr>
            <a:grpSpLocks/>
          </p:cNvGrpSpPr>
          <p:nvPr/>
        </p:nvGrpSpPr>
        <p:grpSpPr bwMode="auto">
          <a:xfrm rot="-1131116">
            <a:off x="7270750" y="427038"/>
            <a:ext cx="1516063" cy="1225550"/>
            <a:chOff x="-268" y="2482"/>
            <a:chExt cx="1449" cy="1173"/>
          </a:xfrm>
        </p:grpSpPr>
        <p:sp>
          <p:nvSpPr>
            <p:cNvPr id="1067" name="Freeform 72"/>
            <p:cNvSpPr>
              <a:spLocks/>
            </p:cNvSpPr>
            <p:nvPr userDrawn="1"/>
          </p:nvSpPr>
          <p:spPr bwMode="gray">
            <a:xfrm rot="20816137" flipH="1">
              <a:off x="-268" y="2884"/>
              <a:ext cx="1340" cy="672"/>
            </a:xfrm>
            <a:custGeom>
              <a:avLst/>
              <a:gdLst>
                <a:gd name="T0" fmla="*/ 0 w 2126"/>
                <a:gd name="T1" fmla="*/ 424 h 1064"/>
                <a:gd name="T2" fmla="*/ 751 w 2126"/>
                <a:gd name="T3" fmla="*/ 48 h 1064"/>
                <a:gd name="T4" fmla="*/ 765 w 2126"/>
                <a:gd name="T5" fmla="*/ 174 h 1064"/>
                <a:gd name="T6" fmla="*/ 379 w 2126"/>
                <a:gd name="T7" fmla="*/ 192 h 1064"/>
                <a:gd name="T8" fmla="*/ 0 w 2126"/>
                <a:gd name="T9" fmla="*/ 424 h 10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26" h="1064">
                  <a:moveTo>
                    <a:pt x="0" y="1064"/>
                  </a:moveTo>
                  <a:cubicBezTo>
                    <a:pt x="89" y="941"/>
                    <a:pt x="928" y="0"/>
                    <a:pt x="1890" y="121"/>
                  </a:cubicBezTo>
                  <a:cubicBezTo>
                    <a:pt x="2126" y="169"/>
                    <a:pt x="2078" y="405"/>
                    <a:pt x="1925" y="437"/>
                  </a:cubicBezTo>
                  <a:cubicBezTo>
                    <a:pt x="1772" y="469"/>
                    <a:pt x="1453" y="317"/>
                    <a:pt x="953" y="481"/>
                  </a:cubicBezTo>
                  <a:cubicBezTo>
                    <a:pt x="453" y="645"/>
                    <a:pt x="177" y="917"/>
                    <a:pt x="0" y="1064"/>
                  </a:cubicBezTo>
                  <a:close/>
                </a:path>
              </a:pathLst>
            </a:custGeom>
            <a:solidFill>
              <a:schemeClr val="accent1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kumimoji="0" lang="zh-TW" altLang="en-US" sz="180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68" name="Freeform 73"/>
            <p:cNvSpPr>
              <a:spLocks/>
            </p:cNvSpPr>
            <p:nvPr userDrawn="1"/>
          </p:nvSpPr>
          <p:spPr bwMode="gray">
            <a:xfrm rot="916769" flipH="1">
              <a:off x="-50" y="2734"/>
              <a:ext cx="1229" cy="556"/>
            </a:xfrm>
            <a:custGeom>
              <a:avLst/>
              <a:gdLst>
                <a:gd name="T0" fmla="*/ 1 w 2127"/>
                <a:gd name="T1" fmla="*/ 322 h 960"/>
                <a:gd name="T2" fmla="*/ 632 w 2127"/>
                <a:gd name="T3" fmla="*/ 6 h 960"/>
                <a:gd name="T4" fmla="*/ 643 w 2127"/>
                <a:gd name="T5" fmla="*/ 112 h 960"/>
                <a:gd name="T6" fmla="*/ 327 w 2127"/>
                <a:gd name="T7" fmla="*/ 200 h 960"/>
                <a:gd name="T8" fmla="*/ 1 w 2127"/>
                <a:gd name="T9" fmla="*/ 322 h 9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27" h="960">
                  <a:moveTo>
                    <a:pt x="2" y="960"/>
                  </a:moveTo>
                  <a:cubicBezTo>
                    <a:pt x="0" y="951"/>
                    <a:pt x="1657" y="0"/>
                    <a:pt x="1892" y="17"/>
                  </a:cubicBezTo>
                  <a:cubicBezTo>
                    <a:pt x="2127" y="34"/>
                    <a:pt x="2089" y="274"/>
                    <a:pt x="1927" y="333"/>
                  </a:cubicBezTo>
                  <a:cubicBezTo>
                    <a:pt x="1765" y="392"/>
                    <a:pt x="1301" y="492"/>
                    <a:pt x="980" y="596"/>
                  </a:cubicBezTo>
                  <a:cubicBezTo>
                    <a:pt x="659" y="700"/>
                    <a:pt x="5" y="960"/>
                    <a:pt x="2" y="960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kumimoji="0" lang="zh-TW" altLang="en-US" sz="180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69" name="Freeform 74"/>
            <p:cNvSpPr>
              <a:spLocks/>
            </p:cNvSpPr>
            <p:nvPr userDrawn="1"/>
          </p:nvSpPr>
          <p:spPr bwMode="gray">
            <a:xfrm rot="-2046443">
              <a:off x="563" y="2474"/>
              <a:ext cx="188" cy="723"/>
            </a:xfrm>
            <a:custGeom>
              <a:avLst/>
              <a:gdLst>
                <a:gd name="T0" fmla="*/ 17 w 364"/>
                <a:gd name="T1" fmla="*/ 370 h 1411"/>
                <a:gd name="T2" fmla="*/ 33 w 364"/>
                <a:gd name="T3" fmla="*/ 38 h 1411"/>
                <a:gd name="T4" fmla="*/ 87 w 364"/>
                <a:gd name="T5" fmla="*/ 73 h 1411"/>
                <a:gd name="T6" fmla="*/ 45 w 364"/>
                <a:gd name="T7" fmla="*/ 214 h 1411"/>
                <a:gd name="T8" fmla="*/ 17 w 364"/>
                <a:gd name="T9" fmla="*/ 370 h 14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4" h="1411">
                  <a:moveTo>
                    <a:pt x="62" y="1411"/>
                  </a:moveTo>
                  <a:cubicBezTo>
                    <a:pt x="56" y="1408"/>
                    <a:pt x="0" y="294"/>
                    <a:pt x="125" y="147"/>
                  </a:cubicBezTo>
                  <a:cubicBezTo>
                    <a:pt x="250" y="0"/>
                    <a:pt x="364" y="138"/>
                    <a:pt x="328" y="279"/>
                  </a:cubicBezTo>
                  <a:cubicBezTo>
                    <a:pt x="292" y="420"/>
                    <a:pt x="214" y="626"/>
                    <a:pt x="169" y="815"/>
                  </a:cubicBezTo>
                  <a:cubicBezTo>
                    <a:pt x="125" y="1004"/>
                    <a:pt x="63" y="1410"/>
                    <a:pt x="62" y="1411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kumimoji="0" lang="zh-TW" altLang="en-US" sz="180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70" name="Freeform 75"/>
            <p:cNvSpPr>
              <a:spLocks/>
            </p:cNvSpPr>
            <p:nvPr userDrawn="1"/>
          </p:nvSpPr>
          <p:spPr bwMode="gray">
            <a:xfrm rot="19871107" flipH="1">
              <a:off x="264" y="3103"/>
              <a:ext cx="868" cy="427"/>
            </a:xfrm>
            <a:custGeom>
              <a:avLst/>
              <a:gdLst>
                <a:gd name="T0" fmla="*/ 0 w 1536"/>
                <a:gd name="T1" fmla="*/ 242 h 754"/>
                <a:gd name="T2" fmla="*/ 431 w 1536"/>
                <a:gd name="T3" fmla="*/ 61 h 754"/>
                <a:gd name="T4" fmla="*/ 426 w 1536"/>
                <a:gd name="T5" fmla="*/ 142 h 754"/>
                <a:gd name="T6" fmla="*/ 222 w 1536"/>
                <a:gd name="T7" fmla="*/ 123 h 754"/>
                <a:gd name="T8" fmla="*/ 0 w 1536"/>
                <a:gd name="T9" fmla="*/ 242 h 7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36" h="754">
                  <a:moveTo>
                    <a:pt x="0" y="754"/>
                  </a:moveTo>
                  <a:cubicBezTo>
                    <a:pt x="73" y="665"/>
                    <a:pt x="733" y="0"/>
                    <a:pt x="1349" y="190"/>
                  </a:cubicBezTo>
                  <a:cubicBezTo>
                    <a:pt x="1536" y="268"/>
                    <a:pt x="1436" y="440"/>
                    <a:pt x="1334" y="444"/>
                  </a:cubicBezTo>
                  <a:cubicBezTo>
                    <a:pt x="1232" y="448"/>
                    <a:pt x="1008" y="304"/>
                    <a:pt x="693" y="384"/>
                  </a:cubicBezTo>
                  <a:cubicBezTo>
                    <a:pt x="378" y="464"/>
                    <a:pt x="133" y="655"/>
                    <a:pt x="0" y="754"/>
                  </a:cubicBezTo>
                  <a:close/>
                </a:path>
              </a:pathLst>
            </a:custGeom>
            <a:solidFill>
              <a:schemeClr val="accent1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kumimoji="0" lang="zh-TW" altLang="en-US" sz="180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71" name="Freeform 76"/>
            <p:cNvSpPr>
              <a:spLocks/>
            </p:cNvSpPr>
            <p:nvPr userDrawn="1"/>
          </p:nvSpPr>
          <p:spPr bwMode="gray">
            <a:xfrm rot="20949878" flipH="1">
              <a:off x="-27" y="2933"/>
              <a:ext cx="1139" cy="527"/>
            </a:xfrm>
            <a:custGeom>
              <a:avLst/>
              <a:gdLst>
                <a:gd name="T0" fmla="*/ 0 w 1536"/>
                <a:gd name="T1" fmla="*/ 368 h 754"/>
                <a:gd name="T2" fmla="*/ 741 w 1536"/>
                <a:gd name="T3" fmla="*/ 93 h 754"/>
                <a:gd name="T4" fmla="*/ 733 w 1536"/>
                <a:gd name="T5" fmla="*/ 217 h 754"/>
                <a:gd name="T6" fmla="*/ 380 w 1536"/>
                <a:gd name="T7" fmla="*/ 187 h 754"/>
                <a:gd name="T8" fmla="*/ 0 w 1536"/>
                <a:gd name="T9" fmla="*/ 368 h 7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36" h="754">
                  <a:moveTo>
                    <a:pt x="0" y="754"/>
                  </a:moveTo>
                  <a:cubicBezTo>
                    <a:pt x="73" y="665"/>
                    <a:pt x="733" y="0"/>
                    <a:pt x="1349" y="190"/>
                  </a:cubicBezTo>
                  <a:cubicBezTo>
                    <a:pt x="1536" y="268"/>
                    <a:pt x="1436" y="440"/>
                    <a:pt x="1334" y="444"/>
                  </a:cubicBezTo>
                  <a:cubicBezTo>
                    <a:pt x="1232" y="448"/>
                    <a:pt x="1008" y="304"/>
                    <a:pt x="693" y="384"/>
                  </a:cubicBezTo>
                  <a:cubicBezTo>
                    <a:pt x="378" y="464"/>
                    <a:pt x="133" y="655"/>
                    <a:pt x="0" y="754"/>
                  </a:cubicBezTo>
                  <a:close/>
                </a:path>
              </a:pathLst>
            </a:custGeom>
            <a:solidFill>
              <a:schemeClr val="accent1">
                <a:alpha val="1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kumimoji="0" lang="zh-TW" altLang="en-US" sz="180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72" name="Freeform 77"/>
            <p:cNvSpPr>
              <a:spLocks/>
            </p:cNvSpPr>
            <p:nvPr userDrawn="1"/>
          </p:nvSpPr>
          <p:spPr bwMode="gray">
            <a:xfrm rot="18037762" flipH="1">
              <a:off x="9" y="3314"/>
              <a:ext cx="457" cy="225"/>
            </a:xfrm>
            <a:custGeom>
              <a:avLst/>
              <a:gdLst>
                <a:gd name="T0" fmla="*/ 0 w 1536"/>
                <a:gd name="T1" fmla="*/ 67 h 754"/>
                <a:gd name="T2" fmla="*/ 119 w 1536"/>
                <a:gd name="T3" fmla="*/ 17 h 754"/>
                <a:gd name="T4" fmla="*/ 118 w 1536"/>
                <a:gd name="T5" fmla="*/ 39 h 754"/>
                <a:gd name="T6" fmla="*/ 61 w 1536"/>
                <a:gd name="T7" fmla="*/ 34 h 754"/>
                <a:gd name="T8" fmla="*/ 0 w 1536"/>
                <a:gd name="T9" fmla="*/ 67 h 7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36" h="754">
                  <a:moveTo>
                    <a:pt x="0" y="754"/>
                  </a:moveTo>
                  <a:cubicBezTo>
                    <a:pt x="73" y="665"/>
                    <a:pt x="733" y="0"/>
                    <a:pt x="1349" y="190"/>
                  </a:cubicBezTo>
                  <a:cubicBezTo>
                    <a:pt x="1536" y="268"/>
                    <a:pt x="1436" y="440"/>
                    <a:pt x="1334" y="444"/>
                  </a:cubicBezTo>
                  <a:cubicBezTo>
                    <a:pt x="1232" y="448"/>
                    <a:pt x="1008" y="304"/>
                    <a:pt x="693" y="384"/>
                  </a:cubicBezTo>
                  <a:cubicBezTo>
                    <a:pt x="378" y="464"/>
                    <a:pt x="133" y="655"/>
                    <a:pt x="0" y="754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kumimoji="0" lang="zh-TW" altLang="en-US" sz="180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73" name="Oval 78"/>
            <p:cNvSpPr>
              <a:spLocks noChangeArrowheads="1"/>
            </p:cNvSpPr>
            <p:nvPr userDrawn="1"/>
          </p:nvSpPr>
          <p:spPr bwMode="gray">
            <a:xfrm>
              <a:off x="249" y="3565"/>
              <a:ext cx="67" cy="68"/>
            </a:xfrm>
            <a:prstGeom prst="ellipse">
              <a:avLst/>
            </a:prstGeom>
            <a:solidFill>
              <a:schemeClr val="accent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endParaRPr kumimoji="0" lang="zh-TW" altLang="en-US" sz="180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74" name="Oval 79"/>
            <p:cNvSpPr>
              <a:spLocks noChangeArrowheads="1"/>
            </p:cNvSpPr>
            <p:nvPr userDrawn="1"/>
          </p:nvSpPr>
          <p:spPr bwMode="gray">
            <a:xfrm>
              <a:off x="256" y="3100"/>
              <a:ext cx="91" cy="91"/>
            </a:xfrm>
            <a:prstGeom prst="ellipse">
              <a:avLst/>
            </a:prstGeom>
            <a:solidFill>
              <a:srgbClr val="FFFFFF">
                <a:alpha val="70195"/>
              </a:srgbClr>
            </a:solidFill>
            <a:ln w="9525" algn="ctr">
              <a:solidFill>
                <a:srgbClr val="FFFFFF">
                  <a:alpha val="79999"/>
                </a:srgbClr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endParaRPr kumimoji="0" lang="zh-TW" altLang="en-US" sz="180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027" name="Group 80"/>
          <p:cNvGrpSpPr>
            <a:grpSpLocks/>
          </p:cNvGrpSpPr>
          <p:nvPr/>
        </p:nvGrpSpPr>
        <p:grpSpPr bwMode="auto">
          <a:xfrm>
            <a:off x="-971550" y="-1114425"/>
            <a:ext cx="11110913" cy="9974263"/>
            <a:chOff x="-613" y="-698"/>
            <a:chExt cx="6999" cy="6283"/>
          </a:xfrm>
        </p:grpSpPr>
        <p:sp>
          <p:nvSpPr>
            <p:cNvPr id="1105" name="Rectangle 81"/>
            <p:cNvSpPr>
              <a:spLocks noChangeArrowheads="1"/>
            </p:cNvSpPr>
            <p:nvPr userDrawn="1"/>
          </p:nvSpPr>
          <p:spPr bwMode="ltGray">
            <a:xfrm>
              <a:off x="-613" y="-698"/>
              <a:ext cx="2404" cy="2404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endParaRPr kumimoji="0"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06" name="Oval 82"/>
            <p:cNvSpPr>
              <a:spLocks noChangeArrowheads="1"/>
            </p:cNvSpPr>
            <p:nvPr userDrawn="1"/>
          </p:nvSpPr>
          <p:spPr bwMode="hidden">
            <a:xfrm>
              <a:off x="-288" y="1570"/>
              <a:ext cx="4015" cy="401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endParaRPr kumimoji="0"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07" name="Oval 83"/>
            <p:cNvSpPr>
              <a:spLocks noChangeArrowheads="1"/>
            </p:cNvSpPr>
            <p:nvPr userDrawn="1"/>
          </p:nvSpPr>
          <p:spPr bwMode="ltGray">
            <a:xfrm>
              <a:off x="3696" y="1480"/>
              <a:ext cx="2690" cy="269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3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endParaRPr kumimoji="0"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1065" name="Picture 84"/>
            <p:cNvPicPr>
              <a:picLocks noChangeAspect="1" noChangeArrowheads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-8" y="1336"/>
              <a:ext cx="5768" cy="2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09" name="Oval 85"/>
            <p:cNvSpPr>
              <a:spLocks noChangeArrowheads="1"/>
            </p:cNvSpPr>
            <p:nvPr userDrawn="1"/>
          </p:nvSpPr>
          <p:spPr bwMode="hidden">
            <a:xfrm>
              <a:off x="2653" y="0"/>
              <a:ext cx="1492" cy="149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25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endParaRPr kumimoji="0"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028" name="Rectangle 86"/>
          <p:cNvSpPr>
            <a:spLocks noGrp="1" noChangeArrowheads="1"/>
          </p:cNvSpPr>
          <p:nvPr>
            <p:ph type="title"/>
          </p:nvPr>
        </p:nvSpPr>
        <p:spPr bwMode="auto">
          <a:xfrm>
            <a:off x="1144588" y="268288"/>
            <a:ext cx="61976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  <p:sp>
        <p:nvSpPr>
          <p:cNvPr id="1029" name="Rectangle 87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8788" y="159385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1112" name="Rectangle 88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8788" y="623887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algn="ctr">
              <a:defRPr/>
            </a:pPr>
            <a:fld id="{BC3D014F-63A0-4C4D-BD85-7AC6F566AF51}" type="datetimeFigureOut">
              <a:rPr kumimoji="0" lang="en-US" altLang="zh-TW" smtClean="0"/>
              <a:pPr algn="ctr">
                <a:defRPr/>
              </a:pPr>
              <a:t>7/2/2019</a:t>
            </a:fld>
            <a:endParaRPr kumimoji="0" lang="en-US" altLang="zh-TW"/>
          </a:p>
        </p:txBody>
      </p:sp>
      <p:sp>
        <p:nvSpPr>
          <p:cNvPr id="1113" name="Rectangle 89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5788" y="623887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endParaRPr kumimoji="0" lang="en-US" altLang="zh-TW"/>
          </a:p>
        </p:txBody>
      </p:sp>
      <p:sp>
        <p:nvSpPr>
          <p:cNvPr id="1114" name="Rectangle 90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4788" y="623887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3A0EB8CF-4614-431C-BF99-F25E4853A309}" type="slidenum">
              <a:rPr kumimoji="0" lang="en-US" altLang="zh-TW" smtClean="0"/>
              <a:pPr>
                <a:defRPr/>
              </a:pPr>
              <a:t>‹#›</a:t>
            </a:fld>
            <a:endParaRPr kumimoji="0" lang="en-US" altLang="zh-TW"/>
          </a:p>
        </p:txBody>
      </p:sp>
      <p:grpSp>
        <p:nvGrpSpPr>
          <p:cNvPr id="1033" name="Group 91"/>
          <p:cNvGrpSpPr>
            <a:grpSpLocks/>
          </p:cNvGrpSpPr>
          <p:nvPr/>
        </p:nvGrpSpPr>
        <p:grpSpPr bwMode="auto">
          <a:xfrm rot="-133892">
            <a:off x="7480300" y="-384175"/>
            <a:ext cx="869950" cy="1520825"/>
            <a:chOff x="99" y="482"/>
            <a:chExt cx="1232" cy="2153"/>
          </a:xfrm>
        </p:grpSpPr>
        <p:sp>
          <p:nvSpPr>
            <p:cNvPr id="1116" name="Freeform 92"/>
            <p:cNvSpPr>
              <a:spLocks/>
            </p:cNvSpPr>
            <p:nvPr userDrawn="1"/>
          </p:nvSpPr>
          <p:spPr bwMode="gray">
            <a:xfrm rot="-175569">
              <a:off x="99" y="482"/>
              <a:ext cx="1232" cy="2153"/>
            </a:xfrm>
            <a:custGeom>
              <a:avLst/>
              <a:gdLst>
                <a:gd name="T0" fmla="*/ 1148 w 1232"/>
                <a:gd name="T1" fmla="*/ 0 h 2153"/>
                <a:gd name="T2" fmla="*/ 1232 w 1232"/>
                <a:gd name="T3" fmla="*/ 28 h 2153"/>
                <a:gd name="T4" fmla="*/ 172 w 1232"/>
                <a:gd name="T5" fmla="*/ 2153 h 2153"/>
                <a:gd name="T6" fmla="*/ 86 w 1232"/>
                <a:gd name="T7" fmla="*/ 1968 h 2153"/>
                <a:gd name="T8" fmla="*/ 1148 w 1232"/>
                <a:gd name="T9" fmla="*/ 0 h 2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2" h="2153">
                  <a:moveTo>
                    <a:pt x="1148" y="0"/>
                  </a:moveTo>
                  <a:cubicBezTo>
                    <a:pt x="1148" y="0"/>
                    <a:pt x="1190" y="14"/>
                    <a:pt x="1232" y="28"/>
                  </a:cubicBezTo>
                  <a:cubicBezTo>
                    <a:pt x="1020" y="1028"/>
                    <a:pt x="119" y="895"/>
                    <a:pt x="172" y="2153"/>
                  </a:cubicBezTo>
                  <a:cubicBezTo>
                    <a:pt x="157" y="2066"/>
                    <a:pt x="99" y="2040"/>
                    <a:pt x="86" y="1968"/>
                  </a:cubicBezTo>
                  <a:cubicBezTo>
                    <a:pt x="0" y="1001"/>
                    <a:pt x="874" y="1147"/>
                    <a:pt x="1148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0"/>
                    <a:invGamma/>
                    <a:alpha val="0"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endParaRPr kumimoji="0"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17" name="Freeform 93"/>
            <p:cNvSpPr>
              <a:spLocks/>
            </p:cNvSpPr>
            <p:nvPr userDrawn="1"/>
          </p:nvSpPr>
          <p:spPr bwMode="gray">
            <a:xfrm rot="535051">
              <a:off x="81" y="1013"/>
              <a:ext cx="1216" cy="618"/>
            </a:xfrm>
            <a:custGeom>
              <a:avLst/>
              <a:gdLst>
                <a:gd name="T0" fmla="*/ 1071 w 1131"/>
                <a:gd name="T1" fmla="*/ 0 h 617"/>
                <a:gd name="T2" fmla="*/ 1131 w 1131"/>
                <a:gd name="T3" fmla="*/ 42 h 617"/>
                <a:gd name="T4" fmla="*/ 0 w 1131"/>
                <a:gd name="T5" fmla="*/ 617 h 617"/>
                <a:gd name="T6" fmla="*/ 2 w 1131"/>
                <a:gd name="T7" fmla="*/ 466 h 617"/>
                <a:gd name="T8" fmla="*/ 1071 w 1131"/>
                <a:gd name="T9" fmla="*/ 0 h 6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1" h="617">
                  <a:moveTo>
                    <a:pt x="1071" y="0"/>
                  </a:moveTo>
                  <a:cubicBezTo>
                    <a:pt x="1071" y="0"/>
                    <a:pt x="1106" y="19"/>
                    <a:pt x="1131" y="42"/>
                  </a:cubicBezTo>
                  <a:cubicBezTo>
                    <a:pt x="746" y="367"/>
                    <a:pt x="333" y="95"/>
                    <a:pt x="0" y="617"/>
                  </a:cubicBezTo>
                  <a:cubicBezTo>
                    <a:pt x="12" y="575"/>
                    <a:pt x="21" y="512"/>
                    <a:pt x="2" y="466"/>
                  </a:cubicBezTo>
                  <a:cubicBezTo>
                    <a:pt x="280" y="88"/>
                    <a:pt x="608" y="362"/>
                    <a:pt x="1071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tint val="0"/>
                    <a:invGamma/>
                    <a:alpha val="0"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endParaRPr kumimoji="0"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118" name="Freeform 94"/>
          <p:cNvSpPr>
            <a:spLocks/>
          </p:cNvSpPr>
          <p:nvPr/>
        </p:nvSpPr>
        <p:spPr bwMode="gray">
          <a:xfrm rot="-1027289">
            <a:off x="8382000" y="-412750"/>
            <a:ext cx="696913" cy="965200"/>
          </a:xfrm>
          <a:custGeom>
            <a:avLst/>
            <a:gdLst>
              <a:gd name="T0" fmla="*/ 66 w 708"/>
              <a:gd name="T1" fmla="*/ 2 h 1190"/>
              <a:gd name="T2" fmla="*/ 0 w 708"/>
              <a:gd name="T3" fmla="*/ 8 h 1190"/>
              <a:gd name="T4" fmla="*/ 618 w 708"/>
              <a:gd name="T5" fmla="*/ 1190 h 1190"/>
              <a:gd name="T6" fmla="*/ 678 w 708"/>
              <a:gd name="T7" fmla="*/ 1009 h 1190"/>
              <a:gd name="T8" fmla="*/ 66 w 708"/>
              <a:gd name="T9" fmla="*/ 2 h 1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08" h="1190">
                <a:moveTo>
                  <a:pt x="66" y="2"/>
                </a:moveTo>
                <a:cubicBezTo>
                  <a:pt x="66" y="2"/>
                  <a:pt x="30" y="0"/>
                  <a:pt x="0" y="8"/>
                </a:cubicBezTo>
                <a:cubicBezTo>
                  <a:pt x="150" y="533"/>
                  <a:pt x="660" y="488"/>
                  <a:pt x="618" y="1190"/>
                </a:cubicBezTo>
                <a:cubicBezTo>
                  <a:pt x="628" y="1144"/>
                  <a:pt x="669" y="1047"/>
                  <a:pt x="678" y="1009"/>
                </a:cubicBezTo>
                <a:cubicBezTo>
                  <a:pt x="708" y="494"/>
                  <a:pt x="260" y="605"/>
                  <a:pt x="66" y="2"/>
                </a:cubicBez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tint val="0"/>
                  <a:invGamma/>
                  <a:alpha val="0"/>
                </a:schemeClr>
              </a:gs>
              <a:gs pos="100000">
                <a:schemeClr val="folHlink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kumimoji="0" lang="zh-TW" altLang="en-US" sz="1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38" name="Freeform 114"/>
          <p:cNvSpPr>
            <a:spLocks/>
          </p:cNvSpPr>
          <p:nvPr/>
        </p:nvSpPr>
        <p:spPr bwMode="gray">
          <a:xfrm rot="2295266">
            <a:off x="7405688" y="463550"/>
            <a:ext cx="130175" cy="136525"/>
          </a:xfrm>
          <a:custGeom>
            <a:avLst/>
            <a:gdLst>
              <a:gd name="T0" fmla="*/ 0 w 590"/>
              <a:gd name="T1" fmla="*/ 227 h 617"/>
              <a:gd name="T2" fmla="*/ 499 w 590"/>
              <a:gd name="T3" fmla="*/ 0 h 617"/>
              <a:gd name="T4" fmla="*/ 590 w 590"/>
              <a:gd name="T5" fmla="*/ 590 h 617"/>
              <a:gd name="T6" fmla="*/ 272 w 590"/>
              <a:gd name="T7" fmla="*/ 590 h 617"/>
              <a:gd name="T8" fmla="*/ 0 w 590"/>
              <a:gd name="T9" fmla="*/ 227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0" h="617">
                <a:moveTo>
                  <a:pt x="0" y="227"/>
                </a:moveTo>
                <a:cubicBezTo>
                  <a:pt x="347" y="251"/>
                  <a:pt x="499" y="0"/>
                  <a:pt x="499" y="0"/>
                </a:cubicBezTo>
                <a:cubicBezTo>
                  <a:pt x="512" y="306"/>
                  <a:pt x="590" y="590"/>
                  <a:pt x="590" y="590"/>
                </a:cubicBezTo>
                <a:cubicBezTo>
                  <a:pt x="590" y="590"/>
                  <a:pt x="448" y="617"/>
                  <a:pt x="272" y="590"/>
                </a:cubicBezTo>
                <a:cubicBezTo>
                  <a:pt x="272" y="590"/>
                  <a:pt x="73" y="425"/>
                  <a:pt x="0" y="227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63529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kumimoji="0" lang="zh-TW" altLang="en-US" sz="1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39" name="Freeform 115"/>
          <p:cNvSpPr>
            <a:spLocks/>
          </p:cNvSpPr>
          <p:nvPr/>
        </p:nvSpPr>
        <p:spPr bwMode="gray">
          <a:xfrm rot="-3214148">
            <a:off x="7249319" y="977106"/>
            <a:ext cx="142875" cy="150813"/>
          </a:xfrm>
          <a:custGeom>
            <a:avLst/>
            <a:gdLst>
              <a:gd name="T0" fmla="*/ 0 w 590"/>
              <a:gd name="T1" fmla="*/ 227 h 617"/>
              <a:gd name="T2" fmla="*/ 499 w 590"/>
              <a:gd name="T3" fmla="*/ 0 h 617"/>
              <a:gd name="T4" fmla="*/ 590 w 590"/>
              <a:gd name="T5" fmla="*/ 590 h 617"/>
              <a:gd name="T6" fmla="*/ 272 w 590"/>
              <a:gd name="T7" fmla="*/ 590 h 617"/>
              <a:gd name="T8" fmla="*/ 0 w 590"/>
              <a:gd name="T9" fmla="*/ 227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0" h="617">
                <a:moveTo>
                  <a:pt x="0" y="227"/>
                </a:moveTo>
                <a:cubicBezTo>
                  <a:pt x="347" y="251"/>
                  <a:pt x="499" y="0"/>
                  <a:pt x="499" y="0"/>
                </a:cubicBezTo>
                <a:cubicBezTo>
                  <a:pt x="512" y="306"/>
                  <a:pt x="590" y="590"/>
                  <a:pt x="590" y="590"/>
                </a:cubicBezTo>
                <a:cubicBezTo>
                  <a:pt x="590" y="590"/>
                  <a:pt x="448" y="617"/>
                  <a:pt x="272" y="590"/>
                </a:cubicBezTo>
                <a:cubicBezTo>
                  <a:pt x="272" y="590"/>
                  <a:pt x="73" y="425"/>
                  <a:pt x="0" y="227"/>
                </a:cubicBezTo>
                <a:close/>
              </a:path>
            </a:pathLst>
          </a:custGeom>
          <a:gradFill rotWithShape="1">
            <a:gsLst>
              <a:gs pos="0">
                <a:schemeClr val="accent2">
                  <a:gamma/>
                  <a:tint val="63529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kumimoji="0" lang="zh-TW" altLang="en-US" sz="1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37" name="Freeform 116"/>
          <p:cNvSpPr>
            <a:spLocks/>
          </p:cNvSpPr>
          <p:nvPr/>
        </p:nvSpPr>
        <p:spPr bwMode="gray">
          <a:xfrm rot="-923813">
            <a:off x="7848600" y="819150"/>
            <a:ext cx="153988" cy="241300"/>
          </a:xfrm>
          <a:custGeom>
            <a:avLst/>
            <a:gdLst>
              <a:gd name="T0" fmla="*/ 42914024 w 285"/>
              <a:gd name="T1" fmla="*/ 13635066 h 448"/>
              <a:gd name="T2" fmla="*/ 54299411 w 285"/>
              <a:gd name="T3" fmla="*/ 22918652 h 448"/>
              <a:gd name="T4" fmla="*/ 62473742 w 285"/>
              <a:gd name="T5" fmla="*/ 29591028 h 448"/>
              <a:gd name="T6" fmla="*/ 71815681 w 285"/>
              <a:gd name="T7" fmla="*/ 38874615 h 448"/>
              <a:gd name="T8" fmla="*/ 77654257 w 285"/>
              <a:gd name="T9" fmla="*/ 74847705 h 448"/>
              <a:gd name="T10" fmla="*/ 56051092 w 285"/>
              <a:gd name="T11" fmla="*/ 100957119 h 448"/>
              <a:gd name="T12" fmla="*/ 54591718 w 285"/>
              <a:gd name="T13" fmla="*/ 99796940 h 448"/>
              <a:gd name="T14" fmla="*/ 65684797 w 285"/>
              <a:gd name="T15" fmla="*/ 84131292 h 448"/>
              <a:gd name="T16" fmla="*/ 71523914 w 285"/>
              <a:gd name="T17" fmla="*/ 65854433 h 448"/>
              <a:gd name="T18" fmla="*/ 66560638 w 285"/>
              <a:gd name="T19" fmla="*/ 52799456 h 448"/>
              <a:gd name="T20" fmla="*/ 54007644 w 285"/>
              <a:gd name="T21" fmla="*/ 43226094 h 448"/>
              <a:gd name="T22" fmla="*/ 45249779 w 285"/>
              <a:gd name="T23" fmla="*/ 37133808 h 448"/>
              <a:gd name="T24" fmla="*/ 36783681 w 285"/>
              <a:gd name="T25" fmla="*/ 29300714 h 448"/>
              <a:gd name="T26" fmla="*/ 36783681 w 285"/>
              <a:gd name="T27" fmla="*/ 102988240 h 448"/>
              <a:gd name="T28" fmla="*/ 28317583 w 285"/>
              <a:gd name="T29" fmla="*/ 120974785 h 448"/>
              <a:gd name="T30" fmla="*/ 10801313 w 285"/>
              <a:gd name="T31" fmla="*/ 129968058 h 448"/>
              <a:gd name="T32" fmla="*/ 1751681 w 285"/>
              <a:gd name="T33" fmla="*/ 126776758 h 448"/>
              <a:gd name="T34" fmla="*/ 875841 w 285"/>
              <a:gd name="T35" fmla="*/ 119524292 h 448"/>
              <a:gd name="T36" fmla="*/ 6130343 w 285"/>
              <a:gd name="T37" fmla="*/ 111111109 h 448"/>
              <a:gd name="T38" fmla="*/ 15180515 w 285"/>
              <a:gd name="T39" fmla="*/ 105018823 h 448"/>
              <a:gd name="T40" fmla="*/ 21019092 w 285"/>
              <a:gd name="T41" fmla="*/ 103278016 h 448"/>
              <a:gd name="T42" fmla="*/ 25690061 w 285"/>
              <a:gd name="T43" fmla="*/ 103278016 h 448"/>
              <a:gd name="T44" fmla="*/ 29193423 w 285"/>
              <a:gd name="T45" fmla="*/ 103278016 h 448"/>
              <a:gd name="T46" fmla="*/ 30652797 w 285"/>
              <a:gd name="T47" fmla="*/ 100957119 h 448"/>
              <a:gd name="T48" fmla="*/ 30652797 w 285"/>
              <a:gd name="T49" fmla="*/ 0 h 448"/>
              <a:gd name="T50" fmla="*/ 32404478 w 285"/>
              <a:gd name="T51" fmla="*/ 0 h 448"/>
              <a:gd name="T52" fmla="*/ 42914024 w 285"/>
              <a:gd name="T53" fmla="*/ 13635066 h 44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85" h="448">
                <a:moveTo>
                  <a:pt x="147" y="47"/>
                </a:moveTo>
                <a:cubicBezTo>
                  <a:pt x="156" y="55"/>
                  <a:pt x="168" y="66"/>
                  <a:pt x="186" y="79"/>
                </a:cubicBezTo>
                <a:cubicBezTo>
                  <a:pt x="198" y="89"/>
                  <a:pt x="207" y="96"/>
                  <a:pt x="214" y="102"/>
                </a:cubicBezTo>
                <a:cubicBezTo>
                  <a:pt x="225" y="112"/>
                  <a:pt x="236" y="122"/>
                  <a:pt x="246" y="134"/>
                </a:cubicBezTo>
                <a:cubicBezTo>
                  <a:pt x="279" y="171"/>
                  <a:pt x="285" y="212"/>
                  <a:pt x="266" y="258"/>
                </a:cubicBezTo>
                <a:cubicBezTo>
                  <a:pt x="251" y="294"/>
                  <a:pt x="226" y="324"/>
                  <a:pt x="192" y="348"/>
                </a:cubicBezTo>
                <a:cubicBezTo>
                  <a:pt x="187" y="344"/>
                  <a:pt x="187" y="344"/>
                  <a:pt x="187" y="344"/>
                </a:cubicBezTo>
                <a:cubicBezTo>
                  <a:pt x="203" y="326"/>
                  <a:pt x="215" y="307"/>
                  <a:pt x="225" y="290"/>
                </a:cubicBezTo>
                <a:cubicBezTo>
                  <a:pt x="238" y="266"/>
                  <a:pt x="245" y="245"/>
                  <a:pt x="245" y="227"/>
                </a:cubicBezTo>
                <a:cubicBezTo>
                  <a:pt x="245" y="210"/>
                  <a:pt x="239" y="195"/>
                  <a:pt x="228" y="182"/>
                </a:cubicBezTo>
                <a:cubicBezTo>
                  <a:pt x="220" y="174"/>
                  <a:pt x="206" y="163"/>
                  <a:pt x="185" y="149"/>
                </a:cubicBezTo>
                <a:cubicBezTo>
                  <a:pt x="173" y="140"/>
                  <a:pt x="163" y="133"/>
                  <a:pt x="155" y="128"/>
                </a:cubicBezTo>
                <a:cubicBezTo>
                  <a:pt x="144" y="119"/>
                  <a:pt x="134" y="110"/>
                  <a:pt x="126" y="101"/>
                </a:cubicBezTo>
                <a:cubicBezTo>
                  <a:pt x="126" y="355"/>
                  <a:pt x="126" y="355"/>
                  <a:pt x="126" y="355"/>
                </a:cubicBezTo>
                <a:cubicBezTo>
                  <a:pt x="126" y="376"/>
                  <a:pt x="116" y="396"/>
                  <a:pt x="97" y="417"/>
                </a:cubicBezTo>
                <a:cubicBezTo>
                  <a:pt x="77" y="438"/>
                  <a:pt x="57" y="448"/>
                  <a:pt x="37" y="448"/>
                </a:cubicBezTo>
                <a:cubicBezTo>
                  <a:pt x="22" y="448"/>
                  <a:pt x="12" y="445"/>
                  <a:pt x="6" y="437"/>
                </a:cubicBezTo>
                <a:cubicBezTo>
                  <a:pt x="1" y="431"/>
                  <a:pt x="0" y="423"/>
                  <a:pt x="3" y="412"/>
                </a:cubicBezTo>
                <a:cubicBezTo>
                  <a:pt x="6" y="402"/>
                  <a:pt x="12" y="392"/>
                  <a:pt x="21" y="383"/>
                </a:cubicBezTo>
                <a:cubicBezTo>
                  <a:pt x="30" y="373"/>
                  <a:pt x="41" y="366"/>
                  <a:pt x="52" y="362"/>
                </a:cubicBezTo>
                <a:cubicBezTo>
                  <a:pt x="58" y="359"/>
                  <a:pt x="65" y="357"/>
                  <a:pt x="72" y="356"/>
                </a:cubicBezTo>
                <a:cubicBezTo>
                  <a:pt x="76" y="356"/>
                  <a:pt x="82" y="356"/>
                  <a:pt x="88" y="356"/>
                </a:cubicBezTo>
                <a:cubicBezTo>
                  <a:pt x="94" y="356"/>
                  <a:pt x="98" y="356"/>
                  <a:pt x="100" y="356"/>
                </a:cubicBezTo>
                <a:cubicBezTo>
                  <a:pt x="103" y="355"/>
                  <a:pt x="105" y="352"/>
                  <a:pt x="105" y="348"/>
                </a:cubicBezTo>
                <a:cubicBezTo>
                  <a:pt x="105" y="0"/>
                  <a:pt x="105" y="0"/>
                  <a:pt x="105" y="0"/>
                </a:cubicBezTo>
                <a:cubicBezTo>
                  <a:pt x="111" y="0"/>
                  <a:pt x="111" y="0"/>
                  <a:pt x="111" y="0"/>
                </a:cubicBezTo>
                <a:cubicBezTo>
                  <a:pt x="122" y="18"/>
                  <a:pt x="134" y="33"/>
                  <a:pt x="147" y="47"/>
                </a:cubicBez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kumimoji="0" lang="zh-TW" altLang="en-US" sz="180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8658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2" r:id="rId1"/>
    <p:sldLayoutId id="2147484343" r:id="rId2"/>
    <p:sldLayoutId id="2147484344" r:id="rId3"/>
    <p:sldLayoutId id="2147484345" r:id="rId4"/>
    <p:sldLayoutId id="2147484346" r:id="rId5"/>
    <p:sldLayoutId id="2147484347" r:id="rId6"/>
    <p:sldLayoutId id="2147484348" r:id="rId7"/>
    <p:sldLayoutId id="2147484349" r:id="rId8"/>
    <p:sldLayoutId id="2147484350" r:id="rId9"/>
    <p:sldLayoutId id="2147484351" r:id="rId10"/>
    <p:sldLayoutId id="2147484352" r:id="rId11"/>
    <p:sldLayoutId id="2147484353" r:id="rId12"/>
    <p:sldLayoutId id="2147484354" r:id="rId13"/>
    <p:sldLayoutId id="2147484355" r:id="rId14"/>
    <p:sldLayoutId id="2147484356" r:id="rId15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1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microsoft.com/office/2007/relationships/hdphoto" Target="../media/hdphoto2.wdp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0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microsoft.com/office/2007/relationships/hdphoto" Target="../media/hdphoto1.wdp"/><Relationship Id="rId10" Type="http://schemas.openxmlformats.org/officeDocument/2006/relationships/image" Target="../media/image15.png"/><Relationship Id="rId19" Type="http://schemas.openxmlformats.org/officeDocument/2006/relationships/image" Target="../media/image22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png"/><Relationship Id="rId5" Type="http://schemas.microsoft.com/office/2007/relationships/hdphoto" Target="../media/hdphoto3.wdp"/><Relationship Id="rId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11.png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3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34.png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圓角矩形 52"/>
          <p:cNvSpPr/>
          <p:nvPr/>
        </p:nvSpPr>
        <p:spPr>
          <a:xfrm>
            <a:off x="3563888" y="3576359"/>
            <a:ext cx="2664296" cy="2948985"/>
          </a:xfrm>
          <a:prstGeom prst="roundRect">
            <a:avLst>
              <a:gd name="adj" fmla="val 6773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779912" y="4461839"/>
            <a:ext cx="236800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indent="-88900"/>
            <a:r>
              <a:rPr lang="en-US" altLang="zh-TW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本人月租搭配行動上網門號可使用「快速認證」登入</a:t>
            </a:r>
            <a:endParaRPr lang="en-US" altLang="zh-TW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8900" indent="-88900"/>
            <a:endParaRPr lang="en-US" altLang="zh-TW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8900" indent="-88900"/>
            <a:r>
              <a:rPr lang="en-US" altLang="zh-TW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行動裝置認證後，以「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已註冊健保卡」輸入</a:t>
            </a:r>
            <a:r>
              <a:rPr lang="zh-TW" altLang="en-US" sz="1600" b="1" dirty="0">
                <a:latin typeface="微軟正黑體"/>
                <a:ea typeface="微軟正黑體"/>
              </a:rPr>
              <a:t>「帳號</a:t>
            </a:r>
            <a:r>
              <a:rPr lang="en-US" altLang="zh-TW" sz="1600" b="1" dirty="0">
                <a:latin typeface="微軟正黑體"/>
                <a:ea typeface="微軟正黑體"/>
              </a:rPr>
              <a:t>(</a:t>
            </a:r>
            <a:r>
              <a:rPr lang="zh-TW" altLang="en-US" sz="1600" b="1" dirty="0">
                <a:latin typeface="微軟正黑體"/>
                <a:ea typeface="微軟正黑體"/>
              </a:rPr>
              <a:t>身分證號」及「密碼」後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登入</a:t>
            </a:r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3" name="標題 1"/>
          <p:cNvSpPr txBox="1">
            <a:spLocks noGrp="1"/>
          </p:cNvSpPr>
          <p:nvPr/>
        </p:nvSpPr>
        <p:spPr bwMode="auto">
          <a:xfrm>
            <a:off x="-252536" y="279971"/>
            <a:ext cx="9721079" cy="720080"/>
          </a:xfrm>
          <a:prstGeom prst="rect">
            <a:avLst/>
          </a:prstGeom>
          <a:solidFill>
            <a:srgbClr val="FFDE80">
              <a:alpha val="36863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zh-TW"/>
            </a:defPPr>
            <a:lvl1pPr algn="ctr" eaLnBrk="0" hangingPunct="0">
              <a:defRPr sz="3200" b="1">
                <a:latin typeface="微軟正黑體" pitchFamily="34" charset="-120"/>
                <a:ea typeface="微軟正黑體" pitchFamily="34" charset="-120"/>
                <a:cs typeface="Arial"/>
              </a:defRPr>
            </a:lvl1pPr>
            <a:lvl2pPr eaLnBrk="0" hangingPunct="0">
              <a:defRPr>
                <a:latin typeface="微軟正黑體" pitchFamily="34" charset="-120"/>
                <a:ea typeface="微軟正黑體" pitchFamily="34" charset="-120"/>
                <a:cs typeface="Arial"/>
              </a:defRPr>
            </a:lvl2pPr>
            <a:lvl3pPr eaLnBrk="0" hangingPunct="0">
              <a:defRPr>
                <a:latin typeface="微軟正黑體" pitchFamily="34" charset="-120"/>
                <a:ea typeface="微軟正黑體" pitchFamily="34" charset="-120"/>
                <a:cs typeface="Arial" charset="0"/>
              </a:defRPr>
            </a:lvl3pPr>
            <a:lvl4pPr eaLnBrk="0" hangingPunct="0">
              <a:defRPr>
                <a:latin typeface="微軟正黑體" pitchFamily="34" charset="-120"/>
                <a:ea typeface="微軟正黑體" pitchFamily="34" charset="-120"/>
                <a:cs typeface="Arial" charset="0"/>
              </a:defRPr>
            </a:lvl4pPr>
            <a:lvl5pPr eaLnBrk="0" hangingPunct="0">
              <a:defRPr>
                <a:latin typeface="微軟正黑體" pitchFamily="34" charset="-120"/>
                <a:ea typeface="微軟正黑體" pitchFamily="34" charset="-12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微軟正黑體" pitchFamily="34" charset="-120"/>
                <a:ea typeface="微軟正黑體" pitchFamily="34" charset="-12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微軟正黑體" pitchFamily="34" charset="-120"/>
                <a:ea typeface="微軟正黑體" pitchFamily="34" charset="-12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微軟正黑體" pitchFamily="34" charset="-120"/>
                <a:ea typeface="微軟正黑體" pitchFamily="34" charset="-12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微軟正黑體" pitchFamily="34" charset="-120"/>
                <a:ea typeface="微軟正黑體" pitchFamily="34" charset="-120"/>
                <a:cs typeface="Arial" charset="0"/>
              </a:defRPr>
            </a:lvl9pPr>
          </a:lstStyle>
          <a:p>
            <a:r>
              <a:rPr lang="zh-TW" altLang="en-US" dirty="0" smtClean="0">
                <a:solidFill>
                  <a:srgbClr val="0000FF"/>
                </a:solidFill>
              </a:rPr>
              <a:t>取得</a:t>
            </a:r>
            <a:r>
              <a:rPr lang="zh-TW" altLang="en-US" dirty="0"/>
              <a:t>「健康存摺</a:t>
            </a:r>
            <a:r>
              <a:rPr lang="zh-TW" altLang="en-US" dirty="0" smtClean="0"/>
              <a:t>」的方式</a:t>
            </a:r>
            <a:endParaRPr lang="zh-TW" altLang="en-US" dirty="0"/>
          </a:p>
        </p:txBody>
      </p:sp>
      <p:sp>
        <p:nvSpPr>
          <p:cNvPr id="44" name="圓角矩形 43"/>
          <p:cNvSpPr/>
          <p:nvPr/>
        </p:nvSpPr>
        <p:spPr>
          <a:xfrm>
            <a:off x="179512" y="3577750"/>
            <a:ext cx="3151458" cy="2947593"/>
          </a:xfrm>
          <a:prstGeom prst="roundRect">
            <a:avLst>
              <a:gd name="adj" fmla="val 562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4" name="矩形 53"/>
          <p:cNvSpPr/>
          <p:nvPr/>
        </p:nvSpPr>
        <p:spPr bwMode="auto">
          <a:xfrm>
            <a:off x="221510" y="4086094"/>
            <a:ext cx="291416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 algn="just">
              <a:buFont typeface="+mj-lt"/>
              <a:buAutoNum type="arabicPeriod"/>
            </a:pP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完成健保卡註冊，以「一般登入」，輸入「身分證號」 「健保卡卡號」、「健保卡網路服務註冊密碼」及「圖形驗證碼」，免插卡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登入</a:t>
            </a:r>
            <a:endParaRPr lang="en-US" altLang="zh-TW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7800" indent="-177800" algn="just">
              <a:buFont typeface="+mj-lt"/>
              <a:buAutoNum type="arabicPeriod"/>
            </a:pPr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7800" indent="-177800" algn="just">
              <a:buFont typeface="+mj-lt"/>
              <a:buAutoNum type="arabicPeriod"/>
            </a:pP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「已註冊健保卡」插卡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登入</a:t>
            </a:r>
            <a:endParaRPr lang="en-US" altLang="zh-TW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7800" indent="-177800" algn="just">
              <a:buFont typeface="+mj-lt"/>
              <a:buAutoNum type="arabicPeriod"/>
            </a:pPr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7800" indent="-177800" algn="just">
              <a:buFont typeface="+mj-lt"/>
              <a:buAutoNum type="arabicPeriod"/>
            </a:pP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「自然人憑證」插卡登入</a:t>
            </a:r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7" name="圓角矩形 56"/>
          <p:cNvSpPr/>
          <p:nvPr/>
        </p:nvSpPr>
        <p:spPr bwMode="auto">
          <a:xfrm>
            <a:off x="324438" y="3655235"/>
            <a:ext cx="2818321" cy="340519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>
            <a:spAutoFit/>
          </a:bodyPr>
          <a:lstStyle/>
          <a:p>
            <a:pPr marL="0" lvl="3" algn="ctr">
              <a:defRPr/>
            </a:pPr>
            <a:r>
              <a:rPr lang="zh-TW" altLang="en-US" sz="2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個人電腦</a:t>
            </a:r>
          </a:p>
        </p:txBody>
      </p:sp>
      <p:sp>
        <p:nvSpPr>
          <p:cNvPr id="58" name="圓角矩形 57"/>
          <p:cNvSpPr/>
          <p:nvPr/>
        </p:nvSpPr>
        <p:spPr bwMode="auto">
          <a:xfrm>
            <a:off x="3816296" y="3655235"/>
            <a:ext cx="2340632" cy="681038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>
            <a:spAutoFit/>
          </a:bodyPr>
          <a:lstStyle/>
          <a:p>
            <a:pPr algn="ctr"/>
            <a:r>
              <a:rPr lang="en-US" altLang="zh-TW" sz="2000" b="1" dirty="0" smtClean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2000" b="1" dirty="0" smtClean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全民健保</a:t>
            </a:r>
            <a:endParaRPr lang="en-US" altLang="zh-TW" sz="2000" b="1" dirty="0" smtClean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000" b="1" dirty="0" smtClean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行動</a:t>
            </a:r>
            <a:r>
              <a:rPr lang="zh-TW" altLang="en-US" sz="2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快易</a:t>
            </a:r>
            <a:r>
              <a:rPr lang="zh-TW" altLang="en-US" sz="2000" b="1" dirty="0" smtClean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通</a:t>
            </a:r>
            <a:r>
              <a:rPr lang="en-US" altLang="zh-TW" sz="2000" b="1" dirty="0" smtClean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】APP</a:t>
            </a:r>
            <a:endParaRPr lang="zh-TW" altLang="en-US" sz="2000" b="1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3" name="圓角矩形 62"/>
          <p:cNvSpPr/>
          <p:nvPr/>
        </p:nvSpPr>
        <p:spPr>
          <a:xfrm>
            <a:off x="6751725" y="2499141"/>
            <a:ext cx="2121522" cy="1586953"/>
          </a:xfrm>
          <a:prstGeom prst="roundRect">
            <a:avLst>
              <a:gd name="adj" fmla="val 677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4" name="圓角矩形 63"/>
          <p:cNvSpPr/>
          <p:nvPr/>
        </p:nvSpPr>
        <p:spPr bwMode="auto">
          <a:xfrm>
            <a:off x="7129607" y="2574556"/>
            <a:ext cx="1344659" cy="340519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臨櫃申請</a:t>
            </a:r>
            <a:endParaRPr lang="zh-TW" altLang="en-US" sz="2000" b="1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660232" y="2931934"/>
            <a:ext cx="230425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/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帶健保卡及身分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證，</a:t>
            </a:r>
            <a:endParaRPr lang="en-US" altLang="zh-TW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8900"/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8900"/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至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健保署各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分區業務</a:t>
            </a:r>
            <a:endParaRPr lang="en-US" altLang="zh-TW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8900"/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組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及聯絡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辦公室申請。</a:t>
            </a:r>
            <a:endParaRPr lang="zh-TW" altLang="en-US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5" name="圓角矩形 64"/>
          <p:cNvSpPr/>
          <p:nvPr/>
        </p:nvSpPr>
        <p:spPr>
          <a:xfrm>
            <a:off x="6732240" y="4593673"/>
            <a:ext cx="2142597" cy="1765149"/>
          </a:xfrm>
          <a:prstGeom prst="roundRect">
            <a:avLst>
              <a:gd name="adj" fmla="val 6773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6" name="圓角矩形 65"/>
          <p:cNvSpPr/>
          <p:nvPr/>
        </p:nvSpPr>
        <p:spPr bwMode="auto">
          <a:xfrm>
            <a:off x="7104206" y="4681003"/>
            <a:ext cx="1441129" cy="340519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anchor="ctr"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查詢據點</a:t>
            </a:r>
            <a:endParaRPr lang="zh-TW" altLang="en-US" sz="2000" b="1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660232" y="5048086"/>
            <a:ext cx="22130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/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帶健保卡及戶號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8900"/>
            <a:endPara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8900"/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至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約</a:t>
            </a:r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500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處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健保特約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院所及公所</a:t>
            </a:r>
            <a:r>
              <a:rPr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，註冊後自助查詢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健康存摺。</a:t>
            </a:r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7738" y="2333414"/>
            <a:ext cx="1257182" cy="1153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344322"/>
            <a:ext cx="1222612" cy="113156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圓角矩形 22"/>
          <p:cNvSpPr/>
          <p:nvPr/>
        </p:nvSpPr>
        <p:spPr bwMode="auto">
          <a:xfrm>
            <a:off x="3275856" y="1412776"/>
            <a:ext cx="3064143" cy="721329"/>
          </a:xfrm>
          <a:prstGeom prst="roundRect">
            <a:avLst>
              <a:gd name="adj" fmla="val 19154"/>
            </a:avLst>
          </a:prstGeom>
          <a:noFill/>
          <a:ln w="9525">
            <a:noFill/>
            <a:round/>
            <a:headEnd/>
            <a:tailEnd/>
          </a:ln>
        </p:spPr>
        <p:txBody>
          <a:bodyPr wrap="square" lIns="91429" tIns="45715" rIns="91429" bIns="45715">
            <a:spAutoFit/>
          </a:bodyPr>
          <a:lstStyle/>
          <a:p>
            <a:pPr marL="0" lvl="3" algn="ctr"/>
            <a:r>
              <a:rPr lang="zh-TW" altLang="en-US" sz="1800" b="1" dirty="0" smtClean="0"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隨時用</a:t>
            </a:r>
            <a:r>
              <a:rPr lang="zh-TW" altLang="en-US" sz="3600" b="1" dirty="0"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手機</a:t>
            </a:r>
            <a:r>
              <a:rPr lang="en-US" altLang="zh-TW" sz="3600" b="1" dirty="0"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/</a:t>
            </a:r>
            <a:r>
              <a:rPr lang="zh-TW" altLang="en-US" sz="3600" b="1" dirty="0"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平板</a:t>
            </a:r>
          </a:p>
        </p:txBody>
      </p:sp>
      <p:pic>
        <p:nvPicPr>
          <p:cNvPr id="30" name="圖片" descr="自然人憑證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355178">
            <a:off x="2747843" y="5837584"/>
            <a:ext cx="495018" cy="311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6"/>
          <a:srcRect l="44375" t="42465" r="33906" b="38035"/>
          <a:stretch>
            <a:fillRect/>
          </a:stretch>
        </p:blipFill>
        <p:spPr bwMode="auto">
          <a:xfrm rot="284843">
            <a:off x="2766387" y="5314132"/>
            <a:ext cx="524204" cy="294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群組 8"/>
          <p:cNvGrpSpPr/>
          <p:nvPr/>
        </p:nvGrpSpPr>
        <p:grpSpPr>
          <a:xfrm>
            <a:off x="1790421" y="2743433"/>
            <a:ext cx="1540549" cy="727110"/>
            <a:chOff x="401301" y="2748772"/>
            <a:chExt cx="1540549" cy="727110"/>
          </a:xfrm>
        </p:grpSpPr>
        <p:pic>
          <p:nvPicPr>
            <p:cNvPr id="71" name="Picture 2" descr="D:\(1) 業宣科業務\黑客松及健康存摺\1070601 奉示製作健康存摺公播版簡報\小圖\IE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872" y="2749012"/>
              <a:ext cx="226752" cy="1999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" name="Picture 4" descr="D:\(1) 業宣科業務\黑客松及健康存摺\1070601 奉示製作健康存摺公播版簡報\小圖\Firefox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3016" y="2748772"/>
              <a:ext cx="221876" cy="2109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" name="Picture 6" descr="D:\(1) 業宣科業務\黑客松及健康存摺\1070601 奉示製作健康存摺公播版簡報\小圖\Safari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872" y="2967412"/>
              <a:ext cx="214561" cy="2145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0" name="Picture 7" descr="D:\(1) 業宣科業務\黑客松及健康存摺\1070601 奉示製作健康存摺公播版簡報\小圖\Edge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7889" y="2967172"/>
              <a:ext cx="201151" cy="2109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3" name="Picture 8" descr="D:\(1) 業宣科業務\黑客松及健康存摺\1070601 奉示製作健康存摺公播版簡報\小圖\Opera.pn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8451" y="2967412"/>
              <a:ext cx="198713" cy="1987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5" name="Picture 3" descr="D:\(1) 業宣科業務\黑客松及健康存摺\1070601 奉示製作健康存摺公播版簡報\小圖\Chrome.pn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6260" y="2749012"/>
              <a:ext cx="210904" cy="2109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7" name="文字版面配置區 4"/>
            <p:cNvSpPr txBox="1">
              <a:spLocks/>
            </p:cNvSpPr>
            <p:nvPr/>
          </p:nvSpPr>
          <p:spPr>
            <a:xfrm>
              <a:off x="401301" y="3206081"/>
              <a:ext cx="1540549" cy="269801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FontTx/>
                <a:buNone/>
              </a:pPr>
              <a:r>
                <a:rPr kumimoji="0" lang="zh-TW" altLang="en-US" sz="1200" kern="0" dirty="0" smtClean="0">
                  <a:solidFill>
                    <a:srgbClr val="000000">
                      <a:lumMod val="75000"/>
                      <a:lumOff val="25000"/>
                    </a:srgbClr>
                  </a:solidFill>
                  <a:cs typeface="Times New Roman" pitchFamily="18" charset="0"/>
                </a:rPr>
                <a:t>* 支援多種瀏覽器</a:t>
              </a:r>
              <a:endParaRPr kumimoji="0" lang="en-US" altLang="zh-TW" sz="1200" kern="0" dirty="0">
                <a:solidFill>
                  <a:srgbClr val="000000">
                    <a:lumMod val="75000"/>
                    <a:lumOff val="25000"/>
                  </a:srgbClr>
                </a:solidFill>
                <a:cs typeface="Times New Roman" pitchFamily="18" charset="0"/>
              </a:endParaRPr>
            </a:p>
          </p:txBody>
        </p:sp>
      </p:grpSp>
      <p:pic>
        <p:nvPicPr>
          <p:cNvPr id="32" name="Picture 2" descr="C:\Users\a110707\Desktop\健康存摺web首頁.pn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9" r="4670" b="-14800"/>
          <a:stretch/>
        </p:blipFill>
        <p:spPr bwMode="auto">
          <a:xfrm>
            <a:off x="714068" y="2409643"/>
            <a:ext cx="964172" cy="673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圓角矩形 7"/>
          <p:cNvSpPr>
            <a:spLocks noChangeArrowheads="1"/>
          </p:cNvSpPr>
          <p:nvPr/>
        </p:nvSpPr>
        <p:spPr bwMode="auto">
          <a:xfrm>
            <a:off x="6804248" y="1412776"/>
            <a:ext cx="1728192" cy="71507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square" lIns="91429" tIns="45715" rIns="91429" bIns="45715">
            <a:spAutoFit/>
          </a:bodyPr>
          <a:lstStyle/>
          <a:p>
            <a:pPr marL="0" lvl="3" algn="ctr"/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出門</a:t>
            </a:r>
            <a:r>
              <a:rPr lang="zh-TW" altLang="en-US" sz="1800" b="1" dirty="0"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申辦</a:t>
            </a:r>
          </a:p>
        </p:txBody>
      </p:sp>
      <p:sp>
        <p:nvSpPr>
          <p:cNvPr id="38" name="圓角矩形 37"/>
          <p:cNvSpPr/>
          <p:nvPr/>
        </p:nvSpPr>
        <p:spPr bwMode="auto">
          <a:xfrm>
            <a:off x="539552" y="1412776"/>
            <a:ext cx="2294434" cy="721329"/>
          </a:xfrm>
          <a:prstGeom prst="roundRect">
            <a:avLst>
              <a:gd name="adj" fmla="val 19154"/>
            </a:avLst>
          </a:prstGeom>
          <a:noFill/>
          <a:ln w="9525">
            <a:noFill/>
            <a:round/>
            <a:headEnd/>
            <a:tailEnd/>
          </a:ln>
        </p:spPr>
        <p:txBody>
          <a:bodyPr wrap="square" lIns="91429" tIns="45715" rIns="91429" bIns="45715">
            <a:spAutoFit/>
          </a:bodyPr>
          <a:lstStyle/>
          <a:p>
            <a:pPr marL="0" lvl="3" algn="ctr"/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在家用</a:t>
            </a: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電腦</a:t>
            </a:r>
            <a:endParaRPr lang="zh-TW" altLang="en-US" sz="2800" b="1" dirty="0">
              <a:latin typeface="微軟正黑體" pitchFamily="34" charset="-120"/>
              <a:ea typeface="微軟正黑體" pitchFamily="34" charset="-120"/>
              <a:cs typeface="Arial" pitchFamily="34" charset="0"/>
            </a:endParaRPr>
          </a:p>
        </p:txBody>
      </p:sp>
      <p:pic>
        <p:nvPicPr>
          <p:cNvPr id="53251" name="Picture 3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9057" l="0" r="100000">
                        <a14:foregroundMark x1="33140" y1="30189" x2="33140" y2="301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99" r="6333"/>
          <a:stretch/>
        </p:blipFill>
        <p:spPr bwMode="auto">
          <a:xfrm>
            <a:off x="6520804" y="4138431"/>
            <a:ext cx="798927" cy="566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圖片 40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84403" y="2343512"/>
            <a:ext cx="782218" cy="706275"/>
          </a:xfrm>
          <a:prstGeom prst="rect">
            <a:avLst/>
          </a:prstGeom>
        </p:spPr>
      </p:pic>
      <p:cxnSp>
        <p:nvCxnSpPr>
          <p:cNvPr id="36" name="直線接點 35"/>
          <p:cNvCxnSpPr/>
          <p:nvPr/>
        </p:nvCxnSpPr>
        <p:spPr bwMode="auto">
          <a:xfrm>
            <a:off x="6372200" y="2090226"/>
            <a:ext cx="12203" cy="443511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40" name="文字版面配置區 4"/>
          <p:cNvSpPr txBox="1">
            <a:spLocks/>
          </p:cNvSpPr>
          <p:nvPr/>
        </p:nvSpPr>
        <p:spPr>
          <a:xfrm>
            <a:off x="5102655" y="3254147"/>
            <a:ext cx="1197537" cy="221735"/>
          </a:xfrm>
          <a:prstGeom prst="rect">
            <a:avLst/>
          </a:prstGeom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kumimoji="0" lang="en-US" altLang="zh-TW" sz="1200" kern="0" dirty="0" smtClean="0">
                <a:solidFill>
                  <a:srgbClr val="000000">
                    <a:lumMod val="75000"/>
                    <a:lumOff val="25000"/>
                  </a:srgbClr>
                </a:solidFill>
                <a:cs typeface="Times New Roman" pitchFamily="18" charset="0"/>
              </a:rPr>
              <a:t>Android/iOS</a:t>
            </a:r>
            <a:endParaRPr kumimoji="0" lang="en-US" altLang="zh-TW" sz="1200" kern="0" dirty="0">
              <a:solidFill>
                <a:srgbClr val="000000">
                  <a:lumMod val="75000"/>
                  <a:lumOff val="25000"/>
                </a:srgbClr>
              </a:solidFill>
              <a:cs typeface="Times New Roman" pitchFamily="18" charset="0"/>
            </a:endParaRPr>
          </a:p>
        </p:txBody>
      </p:sp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590" y="3198870"/>
            <a:ext cx="473676" cy="30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6"/>
          <a:srcRect l="44375" t="42465" r="33906" b="38035"/>
          <a:stretch>
            <a:fillRect/>
          </a:stretch>
        </p:blipFill>
        <p:spPr bwMode="auto">
          <a:xfrm>
            <a:off x="7249599" y="3194574"/>
            <a:ext cx="491790" cy="275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49" b="-1"/>
          <a:stretch/>
        </p:blipFill>
        <p:spPr bwMode="auto">
          <a:xfrm>
            <a:off x="7940828" y="5310485"/>
            <a:ext cx="533438" cy="287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6"/>
          <a:srcRect l="44375" t="42465" r="33906" b="38035"/>
          <a:stretch>
            <a:fillRect/>
          </a:stretch>
        </p:blipFill>
        <p:spPr bwMode="auto">
          <a:xfrm>
            <a:off x="7227666" y="5333576"/>
            <a:ext cx="491790" cy="275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9" name="直線接點 48"/>
          <p:cNvCxnSpPr/>
          <p:nvPr/>
        </p:nvCxnSpPr>
        <p:spPr bwMode="auto">
          <a:xfrm>
            <a:off x="3407669" y="2090226"/>
            <a:ext cx="12203" cy="443511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48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7236296" y="6594871"/>
            <a:ext cx="1828800" cy="290513"/>
          </a:xfrm>
        </p:spPr>
        <p:txBody>
          <a:bodyPr/>
          <a:lstStyle/>
          <a:p>
            <a:pPr>
              <a:defRPr/>
            </a:pPr>
            <a:fld id="{A1D71041-95F3-4381-995E-4585A74B000F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1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pic>
        <p:nvPicPr>
          <p:cNvPr id="50" name="Picture 2" descr="D:\(1) 業宣科業務\107業宣議題_健康存摺(含淑汝交接106黑客松)\奉示製作健康存摺公播版簡報\製作健康存摺簡報截圖\健保快易通APP QR code_2合1_1070912更新.png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2" t="17287" r="10507" b="6429"/>
          <a:stretch/>
        </p:blipFill>
        <p:spPr bwMode="auto">
          <a:xfrm>
            <a:off x="5189837" y="2377151"/>
            <a:ext cx="894331" cy="876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843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群組 15"/>
          <p:cNvGrpSpPr/>
          <p:nvPr/>
        </p:nvGrpSpPr>
        <p:grpSpPr>
          <a:xfrm>
            <a:off x="1663056" y="2708920"/>
            <a:ext cx="397976" cy="580831"/>
            <a:chOff x="1807072" y="2272105"/>
            <a:chExt cx="397976" cy="580831"/>
          </a:xfrm>
        </p:grpSpPr>
        <p:cxnSp>
          <p:nvCxnSpPr>
            <p:cNvPr id="9" name="直線單箭頭接點 8"/>
            <p:cNvCxnSpPr>
              <a:stCxn id="4" idx="2"/>
              <a:endCxn id="24" idx="0"/>
            </p:cNvCxnSpPr>
            <p:nvPr/>
          </p:nvCxnSpPr>
          <p:spPr bwMode="auto">
            <a:xfrm flipH="1">
              <a:off x="1807072" y="2272105"/>
              <a:ext cx="1289" cy="58083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0" name="文字方塊 9"/>
            <p:cNvSpPr txBox="1"/>
            <p:nvPr/>
          </p:nvSpPr>
          <p:spPr>
            <a:xfrm>
              <a:off x="1840846" y="2434763"/>
              <a:ext cx="3642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否</a:t>
              </a: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52" name="群組 51"/>
          <p:cNvGrpSpPr/>
          <p:nvPr/>
        </p:nvGrpSpPr>
        <p:grpSpPr>
          <a:xfrm>
            <a:off x="5004048" y="4338755"/>
            <a:ext cx="720080" cy="319148"/>
            <a:chOff x="2699792" y="2944624"/>
            <a:chExt cx="720080" cy="319148"/>
          </a:xfrm>
        </p:grpSpPr>
        <p:cxnSp>
          <p:nvCxnSpPr>
            <p:cNvPr id="53" name="直線單箭頭接點 52"/>
            <p:cNvCxnSpPr/>
            <p:nvPr/>
          </p:nvCxnSpPr>
          <p:spPr bwMode="auto">
            <a:xfrm>
              <a:off x="2699792" y="3263772"/>
              <a:ext cx="720080" cy="0"/>
            </a:xfrm>
            <a:prstGeom prst="straightConnector1">
              <a:avLst/>
            </a:prstGeom>
            <a:ln w="12700">
              <a:solidFill>
                <a:srgbClr val="00B050"/>
              </a:solidFill>
              <a:headEnd type="none" w="med" len="med"/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54" name="文字方塊 53"/>
            <p:cNvSpPr txBox="1"/>
            <p:nvPr/>
          </p:nvSpPr>
          <p:spPr>
            <a:xfrm>
              <a:off x="2911654" y="2944624"/>
              <a:ext cx="364202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zh-TW" altLang="en-US" b="1" dirty="0" smtClean="0">
                  <a:solidFill>
                    <a:schemeClr val="tx2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有</a:t>
              </a:r>
              <a:endParaRPr lang="zh-TW" altLang="en-US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76" name="群組 75"/>
          <p:cNvGrpSpPr/>
          <p:nvPr/>
        </p:nvGrpSpPr>
        <p:grpSpPr>
          <a:xfrm>
            <a:off x="4932040" y="5017944"/>
            <a:ext cx="831140" cy="657944"/>
            <a:chOff x="2672479" y="3249528"/>
            <a:chExt cx="831140" cy="773597"/>
          </a:xfrm>
        </p:grpSpPr>
        <p:cxnSp>
          <p:nvCxnSpPr>
            <p:cNvPr id="77" name="直線單箭頭接點 76"/>
            <p:cNvCxnSpPr/>
            <p:nvPr/>
          </p:nvCxnSpPr>
          <p:spPr bwMode="auto">
            <a:xfrm>
              <a:off x="2672479" y="3249528"/>
              <a:ext cx="831140" cy="773597"/>
            </a:xfrm>
            <a:prstGeom prst="straightConnector1">
              <a:avLst/>
            </a:prstGeom>
            <a:ln w="12700">
              <a:headEnd type="none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文字方塊 77"/>
            <p:cNvSpPr txBox="1"/>
            <p:nvPr/>
          </p:nvSpPr>
          <p:spPr>
            <a:xfrm>
              <a:off x="2950706" y="3249528"/>
              <a:ext cx="364202" cy="3618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b="1" dirty="0" smtClean="0">
                  <a:solidFill>
                    <a:schemeClr val="accent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無</a:t>
              </a:r>
              <a:endParaRPr lang="zh-TW" altLang="en-US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96" name="群組 95"/>
          <p:cNvGrpSpPr/>
          <p:nvPr/>
        </p:nvGrpSpPr>
        <p:grpSpPr>
          <a:xfrm>
            <a:off x="5004048" y="3330643"/>
            <a:ext cx="720080" cy="319148"/>
            <a:chOff x="2699792" y="2944624"/>
            <a:chExt cx="720080" cy="319148"/>
          </a:xfrm>
        </p:grpSpPr>
        <p:cxnSp>
          <p:nvCxnSpPr>
            <p:cNvPr id="97" name="直線單箭頭接點 96"/>
            <p:cNvCxnSpPr/>
            <p:nvPr/>
          </p:nvCxnSpPr>
          <p:spPr bwMode="auto">
            <a:xfrm>
              <a:off x="2699792" y="3263772"/>
              <a:ext cx="72008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98" name="文字方塊 97"/>
            <p:cNvSpPr txBox="1"/>
            <p:nvPr/>
          </p:nvSpPr>
          <p:spPr>
            <a:xfrm>
              <a:off x="2911654" y="2944624"/>
              <a:ext cx="3642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b="1" dirty="0" smtClean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有</a:t>
              </a:r>
              <a:endPara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cxnSp>
        <p:nvCxnSpPr>
          <p:cNvPr id="69" name="直線單箭頭接點 68"/>
          <p:cNvCxnSpPr/>
          <p:nvPr/>
        </p:nvCxnSpPr>
        <p:spPr bwMode="auto">
          <a:xfrm flipV="1">
            <a:off x="3022171" y="3649791"/>
            <a:ext cx="596176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0" name="圓角矩形 69"/>
          <p:cNvSpPr/>
          <p:nvPr/>
        </p:nvSpPr>
        <p:spPr bwMode="auto">
          <a:xfrm>
            <a:off x="6156176" y="2673531"/>
            <a:ext cx="2122676" cy="418446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1" name="圓角矩形 20"/>
          <p:cNvSpPr/>
          <p:nvPr/>
        </p:nvSpPr>
        <p:spPr bwMode="auto">
          <a:xfrm>
            <a:off x="6156176" y="1268759"/>
            <a:ext cx="2134092" cy="138202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3635896" y="3328500"/>
            <a:ext cx="1533837" cy="1739741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273050" indent="-273050" algn="just"/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Q3.</a:t>
            </a:r>
          </a:p>
          <a:p>
            <a:pPr marL="273050" indent="-273050" algn="just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</a:t>
            </a:r>
            <a:r>
              <a:rPr lang="zh-TW" altLang="en-US" b="1" dirty="0" smtClean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電腦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73050" indent="-273050" algn="just"/>
            <a:r>
              <a:rPr lang="zh-TW" altLang="en-US" b="1" dirty="0" smtClean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讀卡機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設備嗎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pPr marL="273050" indent="-273050" algn="just"/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73050" indent="-273050" algn="just"/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73050" indent="-273050" algn="just"/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73050" indent="-273050" algn="just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179512" y="3289751"/>
            <a:ext cx="2967088" cy="578882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273050" indent="-273050"/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Q2.</a:t>
            </a:r>
          </a:p>
          <a:p>
            <a:pPr marL="273050" indent="-273050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是否有</a:t>
            </a:r>
            <a:r>
              <a:rPr lang="zh-TW" altLang="en-US" b="1" dirty="0" smtClean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自然人憑證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504628" y="176560"/>
            <a:ext cx="7387852" cy="1092200"/>
          </a:xfrm>
        </p:spPr>
        <p:txBody>
          <a:bodyPr/>
          <a:lstStyle/>
          <a:p>
            <a:r>
              <a:rPr lang="zh-TW" altLang="en-US" dirty="0"/>
              <a:t>做個小</a:t>
            </a:r>
            <a:r>
              <a:rPr lang="zh-TW" altLang="en-US" dirty="0" smtClean="0"/>
              <a:t>測驗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判斷哪種申請方式最適合您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179512" y="1653312"/>
            <a:ext cx="2969666" cy="1055608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73050" indent="-273050" algn="just"/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Q1.</a:t>
            </a:r>
          </a:p>
          <a:p>
            <a:pPr algn="just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您是否為</a:t>
            </a:r>
            <a:r>
              <a:rPr lang="zh-TW" altLang="zh-TW" b="1" dirty="0" smtClean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</a:t>
            </a:r>
            <a:r>
              <a:rPr lang="zh-TW" altLang="zh-TW" b="1" dirty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國籍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人士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，目前使用的手機門號</a:t>
            </a:r>
            <a:r>
              <a:rPr lang="zh-TW" altLang="zh-TW" b="1" dirty="0" smtClean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本人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名義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申辦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，且門號方案為</a:t>
            </a:r>
            <a:r>
              <a:rPr lang="zh-TW" altLang="zh-TW" b="1" dirty="0" smtClean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zh-TW" altLang="zh-TW" b="1" dirty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租型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搭配</a:t>
            </a:r>
            <a:r>
              <a:rPr lang="zh-TW" altLang="zh-TW" b="1" dirty="0" smtClean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行動上網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0" name="群組 19"/>
          <p:cNvGrpSpPr/>
          <p:nvPr/>
        </p:nvGrpSpPr>
        <p:grpSpPr>
          <a:xfrm>
            <a:off x="3183708" y="1825083"/>
            <a:ext cx="2646960" cy="307777"/>
            <a:chOff x="2221858" y="1584689"/>
            <a:chExt cx="4236467" cy="247408"/>
          </a:xfrm>
        </p:grpSpPr>
        <p:cxnSp>
          <p:nvCxnSpPr>
            <p:cNvPr id="6" name="直線單箭頭接點 5"/>
            <p:cNvCxnSpPr/>
            <p:nvPr/>
          </p:nvCxnSpPr>
          <p:spPr bwMode="auto">
            <a:xfrm>
              <a:off x="2221858" y="1812919"/>
              <a:ext cx="4236467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005DA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7" name="文字方塊 6"/>
            <p:cNvSpPr txBox="1"/>
            <p:nvPr/>
          </p:nvSpPr>
          <p:spPr>
            <a:xfrm>
              <a:off x="2254092" y="1584689"/>
              <a:ext cx="582906" cy="24740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zh-TW" altLang="en-US" b="1" dirty="0" smtClean="0">
                  <a:solidFill>
                    <a:schemeClr val="accent4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是</a:t>
              </a:r>
              <a:endParaRPr lang="zh-TW" altLang="en-US" b="1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 rot="656493">
            <a:off x="2817481" y="2419851"/>
            <a:ext cx="313931" cy="581104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文字方塊 24"/>
          <p:cNvSpPr txBox="1"/>
          <p:nvPr/>
        </p:nvSpPr>
        <p:spPr>
          <a:xfrm>
            <a:off x="179512" y="4467294"/>
            <a:ext cx="2945829" cy="817245"/>
          </a:xfrm>
          <a:prstGeom prst="round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273050" indent="-273050"/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Q4.</a:t>
            </a:r>
          </a:p>
          <a:p>
            <a:pPr marL="273050" indent="-273050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除了</a:t>
            </a:r>
            <a:r>
              <a:rPr lang="zh-TW" altLang="en-US" b="1" dirty="0" smtClean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健保卡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之外，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是否有</a:t>
            </a:r>
            <a:r>
              <a:rPr lang="zh-TW" altLang="en-US" b="1" dirty="0" smtClean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戶籍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戶號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戶籍地址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/>
          <a:srcRect l="44375" t="42465" r="33906" b="38035"/>
          <a:stretch>
            <a:fillRect/>
          </a:stretch>
        </p:blipFill>
        <p:spPr bwMode="auto">
          <a:xfrm>
            <a:off x="1855292" y="4569986"/>
            <a:ext cx="578347" cy="324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" name="文字方塊 63"/>
          <p:cNvSpPr txBox="1"/>
          <p:nvPr/>
        </p:nvSpPr>
        <p:spPr>
          <a:xfrm>
            <a:off x="5940152" y="1394773"/>
            <a:ext cx="2016224" cy="954107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TW"/>
            </a:defPPr>
            <a:lvl1pPr marL="273050" indent="-273050" algn="just">
              <a:defRPr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</a:defRPr>
            </a:lvl9pPr>
          </a:lstStyle>
          <a:p>
            <a:r>
              <a:rPr lang="zh-TW" altLang="en-US" dirty="0" smtClean="0"/>
              <a:t>方案</a:t>
            </a:r>
            <a:r>
              <a:rPr lang="en-US" altLang="zh-TW" dirty="0" smtClean="0"/>
              <a:t>1</a:t>
            </a:r>
          </a:p>
          <a:p>
            <a:r>
              <a:rPr lang="zh-TW" altLang="en-US" dirty="0" smtClean="0"/>
              <a:t>手機</a:t>
            </a:r>
            <a:r>
              <a:rPr lang="en-US" altLang="zh-TW" dirty="0" smtClean="0"/>
              <a:t>APP</a:t>
            </a:r>
          </a:p>
          <a:p>
            <a:r>
              <a:rPr lang="zh-TW" altLang="en-US" dirty="0" smtClean="0"/>
              <a:t>快速</a:t>
            </a:r>
            <a:r>
              <a:rPr lang="zh-TW" altLang="en-US" dirty="0"/>
              <a:t>認證</a:t>
            </a:r>
            <a:r>
              <a:rPr lang="zh-TW" altLang="en-US" dirty="0" smtClean="0"/>
              <a:t>登入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65" name="文字方塊 64"/>
          <p:cNvSpPr txBox="1"/>
          <p:nvPr/>
        </p:nvSpPr>
        <p:spPr>
          <a:xfrm>
            <a:off x="5958092" y="3050376"/>
            <a:ext cx="2016224" cy="738664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TW"/>
            </a:defPPr>
            <a:lvl1pPr marL="273050" indent="-273050" algn="just">
              <a:defRPr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</a:defRPr>
            </a:lvl9pPr>
          </a:lstStyle>
          <a:p>
            <a:r>
              <a:rPr lang="zh-TW" altLang="en-US" dirty="0" smtClean="0"/>
              <a:t>方案</a:t>
            </a:r>
            <a:r>
              <a:rPr lang="en-US" altLang="zh-TW" dirty="0" smtClean="0"/>
              <a:t>2</a:t>
            </a:r>
          </a:p>
          <a:p>
            <a:r>
              <a:rPr lang="zh-TW" altLang="en-US" dirty="0" smtClean="0"/>
              <a:t>自然人憑證</a:t>
            </a:r>
            <a:endParaRPr lang="en-US" altLang="zh-TW" dirty="0" smtClean="0"/>
          </a:p>
          <a:p>
            <a:r>
              <a:rPr lang="zh-TW" altLang="en-US" dirty="0" smtClean="0"/>
              <a:t>          插卡登入</a:t>
            </a:r>
            <a:endParaRPr lang="zh-TW" altLang="en-US" dirty="0"/>
          </a:p>
        </p:txBody>
      </p:sp>
      <p:sp>
        <p:nvSpPr>
          <p:cNvPr id="66" name="文字方塊 65"/>
          <p:cNvSpPr txBox="1"/>
          <p:nvPr/>
        </p:nvSpPr>
        <p:spPr>
          <a:xfrm>
            <a:off x="5958092" y="3874403"/>
            <a:ext cx="2016224" cy="1138773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TW"/>
            </a:defPPr>
            <a:lvl1pPr marL="273050" indent="-273050" algn="just">
              <a:defRPr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</a:defRPr>
            </a:lvl9pPr>
          </a:lstStyle>
          <a:p>
            <a:r>
              <a:rPr lang="zh-TW" altLang="en-US" dirty="0" smtClean="0"/>
              <a:t>方案</a:t>
            </a:r>
            <a:r>
              <a:rPr lang="en-US" altLang="zh-TW" dirty="0" smtClean="0"/>
              <a:t>3</a:t>
            </a:r>
          </a:p>
          <a:p>
            <a:r>
              <a:rPr lang="zh-TW" altLang="en-US" dirty="0" smtClean="0"/>
              <a:t>健保卡登入</a:t>
            </a:r>
            <a:endParaRPr lang="en-US" altLang="zh-TW" dirty="0" smtClean="0"/>
          </a:p>
          <a:p>
            <a:endParaRPr lang="en-US" altLang="zh-TW" dirty="0" smtClean="0"/>
          </a:p>
          <a:p>
            <a:pPr marL="87313" indent="-87313"/>
            <a:r>
              <a:rPr lang="en-US" altLang="zh-TW" sz="1300" dirty="0" smtClean="0"/>
              <a:t>(</a:t>
            </a:r>
            <a:r>
              <a:rPr lang="zh-TW" altLang="en-US" sz="1300" dirty="0" smtClean="0"/>
              <a:t>第一次註冊需插卡，</a:t>
            </a:r>
            <a:r>
              <a:rPr lang="en-US" altLang="zh-TW" sz="1300" dirty="0" smtClean="0"/>
              <a:t/>
            </a:r>
            <a:br>
              <a:rPr lang="en-US" altLang="zh-TW" sz="1300" dirty="0" smtClean="0"/>
            </a:br>
            <a:r>
              <a:rPr lang="zh-TW" altLang="en-US" sz="1300" dirty="0" smtClean="0"/>
              <a:t>之後即可免插卡登入</a:t>
            </a:r>
            <a:r>
              <a:rPr lang="en-US" altLang="zh-TW" sz="1300" dirty="0" smtClean="0"/>
              <a:t>)</a:t>
            </a:r>
            <a:endParaRPr lang="zh-TW" altLang="en-US" sz="1300" dirty="0"/>
          </a:p>
        </p:txBody>
      </p:sp>
      <p:sp>
        <p:nvSpPr>
          <p:cNvPr id="67" name="文字方塊 66"/>
          <p:cNvSpPr txBox="1"/>
          <p:nvPr/>
        </p:nvSpPr>
        <p:spPr>
          <a:xfrm>
            <a:off x="5958092" y="6048584"/>
            <a:ext cx="2016224" cy="738664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TW"/>
            </a:defPPr>
            <a:lvl1pPr marL="273050" indent="-273050" algn="just">
              <a:defRPr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</a:defRPr>
            </a:lvl9pPr>
          </a:lstStyle>
          <a:p>
            <a:endParaRPr lang="en-US" altLang="zh-TW" dirty="0" smtClean="0"/>
          </a:p>
          <a:p>
            <a:r>
              <a:rPr lang="zh-TW" altLang="en-US" dirty="0" smtClean="0"/>
              <a:t>方案</a:t>
            </a:r>
            <a:r>
              <a:rPr lang="en-US" altLang="zh-TW" dirty="0" smtClean="0"/>
              <a:t>5</a:t>
            </a:r>
            <a:endParaRPr lang="en-US" altLang="zh-TW" dirty="0"/>
          </a:p>
          <a:p>
            <a:r>
              <a:rPr lang="zh-TW" altLang="en-US" dirty="0" smtClean="0"/>
              <a:t>至健保署臨</a:t>
            </a:r>
            <a:r>
              <a:rPr lang="zh-TW" altLang="en-US" dirty="0"/>
              <a:t>櫃</a:t>
            </a:r>
            <a:r>
              <a:rPr lang="zh-TW" altLang="en-US" dirty="0" smtClean="0"/>
              <a:t>申請</a:t>
            </a:r>
            <a:endParaRPr lang="zh-TW" altLang="en-US" dirty="0"/>
          </a:p>
        </p:txBody>
      </p:sp>
      <p:sp>
        <p:nvSpPr>
          <p:cNvPr id="89" name="文字方塊 88"/>
          <p:cNvSpPr txBox="1"/>
          <p:nvPr/>
        </p:nvSpPr>
        <p:spPr>
          <a:xfrm>
            <a:off x="3203848" y="3342014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</a:t>
            </a:r>
            <a:endParaRPr lang="zh-TW" altLang="en-US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0" name="文字方塊 79"/>
          <p:cNvSpPr txBox="1"/>
          <p:nvPr/>
        </p:nvSpPr>
        <p:spPr>
          <a:xfrm>
            <a:off x="5958092" y="5067181"/>
            <a:ext cx="2016224" cy="95410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TW"/>
            </a:defPPr>
            <a:lvl1pPr marL="273050" indent="-273050" algn="just">
              <a:defRPr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</a:defRPr>
            </a:lvl9pPr>
          </a:lstStyle>
          <a:p>
            <a:endParaRPr lang="en-US" altLang="zh-TW" dirty="0" smtClean="0"/>
          </a:p>
          <a:p>
            <a:r>
              <a:rPr lang="zh-TW" altLang="en-US" dirty="0" smtClean="0"/>
              <a:t>方案</a:t>
            </a:r>
            <a:r>
              <a:rPr lang="en-US" altLang="zh-TW" dirty="0"/>
              <a:t>4</a:t>
            </a:r>
          </a:p>
          <a:p>
            <a:pPr marL="0" indent="0"/>
            <a:r>
              <a:rPr lang="zh-TW" altLang="en-US" dirty="0" smtClean="0"/>
              <a:t>至全國</a:t>
            </a:r>
            <a:r>
              <a:rPr lang="en-US" altLang="zh-TW" dirty="0" smtClean="0"/>
              <a:t>500</a:t>
            </a:r>
            <a:r>
              <a:rPr lang="zh-TW" altLang="en-US" dirty="0" smtClean="0"/>
              <a:t>個查詢據點註冊</a:t>
            </a:r>
            <a:r>
              <a:rPr lang="zh-TW" altLang="en-US" dirty="0"/>
              <a:t>與自助查詢</a:t>
            </a:r>
            <a:endParaRPr lang="en-US" altLang="zh-TW" dirty="0" smtClean="0"/>
          </a:p>
        </p:txBody>
      </p:sp>
      <p:pic>
        <p:nvPicPr>
          <p:cNvPr id="12" name="圖片" descr="自然人憑證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11122" y="3394161"/>
            <a:ext cx="587142" cy="37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86653" y="4269705"/>
            <a:ext cx="486005" cy="445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4" name="群組 43"/>
          <p:cNvGrpSpPr/>
          <p:nvPr/>
        </p:nvGrpSpPr>
        <p:grpSpPr>
          <a:xfrm rot="466300">
            <a:off x="4546589" y="4396792"/>
            <a:ext cx="457176" cy="271729"/>
            <a:chOff x="3347864" y="4797152"/>
            <a:chExt cx="1597904" cy="936104"/>
          </a:xfrm>
          <a:solidFill>
            <a:schemeClr val="bg1"/>
          </a:solidFill>
        </p:grpSpPr>
        <p:sp>
          <p:nvSpPr>
            <p:cNvPr id="29" name="圓角化單一角落矩形 28"/>
            <p:cNvSpPr/>
            <p:nvPr/>
          </p:nvSpPr>
          <p:spPr bwMode="auto">
            <a:xfrm>
              <a:off x="3635896" y="4797152"/>
              <a:ext cx="1296144" cy="936104"/>
            </a:xfrm>
            <a:prstGeom prst="round1Rect">
              <a:avLst/>
            </a:prstGeom>
            <a:grp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cxnSp>
          <p:nvCxnSpPr>
            <p:cNvPr id="31" name="直線接點 30"/>
            <p:cNvCxnSpPr/>
            <p:nvPr/>
          </p:nvCxnSpPr>
          <p:spPr bwMode="auto">
            <a:xfrm>
              <a:off x="4649736" y="4941168"/>
              <a:ext cx="282304" cy="1"/>
            </a:xfrm>
            <a:prstGeom prst="line">
              <a:avLst/>
            </a:prstGeom>
            <a:grp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3" name="弧形 32"/>
            <p:cNvSpPr/>
            <p:nvPr/>
          </p:nvSpPr>
          <p:spPr bwMode="auto">
            <a:xfrm>
              <a:off x="4487625" y="4953436"/>
              <a:ext cx="300399" cy="635804"/>
            </a:xfrm>
            <a:prstGeom prst="arc">
              <a:avLst>
                <a:gd name="adj1" fmla="val 16329158"/>
                <a:gd name="adj2" fmla="val 5580764"/>
              </a:avLst>
            </a:prstGeom>
            <a:grp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cxnSp>
          <p:nvCxnSpPr>
            <p:cNvPr id="40" name="直線接點 39"/>
            <p:cNvCxnSpPr/>
            <p:nvPr/>
          </p:nvCxnSpPr>
          <p:spPr bwMode="auto">
            <a:xfrm>
              <a:off x="4663464" y="5589239"/>
              <a:ext cx="282304" cy="1"/>
            </a:xfrm>
            <a:prstGeom prst="line">
              <a:avLst/>
            </a:prstGeom>
            <a:grp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1" name="橢圓 40"/>
            <p:cNvSpPr/>
            <p:nvPr/>
          </p:nvSpPr>
          <p:spPr bwMode="auto">
            <a:xfrm>
              <a:off x="3851920" y="5085184"/>
              <a:ext cx="144016" cy="288032"/>
            </a:xfrm>
            <a:prstGeom prst="ellipse">
              <a:avLst/>
            </a:prstGeom>
            <a:grp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cxnSp>
          <p:nvCxnSpPr>
            <p:cNvPr id="43" name="直線接點 42"/>
            <p:cNvCxnSpPr>
              <a:endCxn id="29" idx="1"/>
            </p:cNvCxnSpPr>
            <p:nvPr/>
          </p:nvCxnSpPr>
          <p:spPr bwMode="auto">
            <a:xfrm flipV="1">
              <a:off x="3347864" y="5265204"/>
              <a:ext cx="288032" cy="6134"/>
            </a:xfrm>
            <a:prstGeom prst="line">
              <a:avLst/>
            </a:prstGeom>
            <a:grp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15" name="群組 114"/>
          <p:cNvGrpSpPr/>
          <p:nvPr/>
        </p:nvGrpSpPr>
        <p:grpSpPr>
          <a:xfrm>
            <a:off x="1663472" y="3865815"/>
            <a:ext cx="397976" cy="528568"/>
            <a:chOff x="1807488" y="3429000"/>
            <a:chExt cx="397976" cy="528568"/>
          </a:xfrm>
        </p:grpSpPr>
        <p:cxnSp>
          <p:nvCxnSpPr>
            <p:cNvPr id="106" name="直線單箭頭接點 105"/>
            <p:cNvCxnSpPr/>
            <p:nvPr/>
          </p:nvCxnSpPr>
          <p:spPr bwMode="auto">
            <a:xfrm flipH="1">
              <a:off x="1807488" y="3429000"/>
              <a:ext cx="1289" cy="52856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07" name="文字方塊 106"/>
            <p:cNvSpPr txBox="1"/>
            <p:nvPr/>
          </p:nvSpPr>
          <p:spPr>
            <a:xfrm>
              <a:off x="1841262" y="3539395"/>
              <a:ext cx="3642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無</a:t>
              </a:r>
            </a:p>
          </p:txBody>
        </p:sp>
      </p:grpSp>
      <p:cxnSp>
        <p:nvCxnSpPr>
          <p:cNvPr id="111" name="直線單箭頭接點 110"/>
          <p:cNvCxnSpPr/>
          <p:nvPr/>
        </p:nvCxnSpPr>
        <p:spPr bwMode="auto">
          <a:xfrm flipV="1">
            <a:off x="3144888" y="4657903"/>
            <a:ext cx="491008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2" name="文字方塊 111"/>
          <p:cNvSpPr txBox="1"/>
          <p:nvPr/>
        </p:nvSpPr>
        <p:spPr>
          <a:xfrm>
            <a:off x="3203848" y="4313405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</a:t>
            </a:r>
            <a:endParaRPr lang="zh-TW" altLang="en-US" b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14" name="肘形接點 113"/>
          <p:cNvCxnSpPr>
            <a:stCxn id="25" idx="2"/>
          </p:cNvCxnSpPr>
          <p:nvPr/>
        </p:nvCxnSpPr>
        <p:spPr bwMode="auto">
          <a:xfrm rot="16200000" flipH="1">
            <a:off x="3108526" y="3828439"/>
            <a:ext cx="1231513" cy="4143711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6" name="文字方塊 115"/>
          <p:cNvSpPr txBox="1"/>
          <p:nvPr/>
        </p:nvSpPr>
        <p:spPr>
          <a:xfrm>
            <a:off x="1691680" y="5521999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564255"/>
            <a:ext cx="533438" cy="381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0966" y="6130025"/>
            <a:ext cx="507901" cy="323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3"/>
          <a:srcRect l="44375" t="42465" r="33906" b="38035"/>
          <a:stretch>
            <a:fillRect/>
          </a:stretch>
        </p:blipFill>
        <p:spPr bwMode="auto">
          <a:xfrm>
            <a:off x="6760932" y="6128795"/>
            <a:ext cx="578347" cy="324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3"/>
          <a:srcRect l="44375" t="42465" r="33906" b="38035"/>
          <a:stretch>
            <a:fillRect/>
          </a:stretch>
        </p:blipFill>
        <p:spPr bwMode="auto">
          <a:xfrm>
            <a:off x="6760932" y="5120683"/>
            <a:ext cx="578347" cy="324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408" y="5135561"/>
            <a:ext cx="533438" cy="381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2" name="圖片" descr="自然人憑證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89490" y="3179355"/>
            <a:ext cx="587142" cy="37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 rot="622645">
            <a:off x="7240638" y="1366018"/>
            <a:ext cx="481584" cy="891439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523" y="4268811"/>
            <a:ext cx="426094" cy="304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3" name="Picture 2"/>
          <p:cNvPicPr>
            <a:picLocks noChangeAspect="1" noChangeArrowheads="1"/>
          </p:cNvPicPr>
          <p:nvPr/>
        </p:nvPicPr>
        <p:blipFill>
          <a:blip r:embed="rId3"/>
          <a:srcRect l="44375" t="42465" r="33906" b="38035"/>
          <a:stretch>
            <a:fillRect/>
          </a:stretch>
        </p:blipFill>
        <p:spPr bwMode="auto">
          <a:xfrm>
            <a:off x="7036878" y="4011321"/>
            <a:ext cx="578347" cy="324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文字方塊 21"/>
          <p:cNvSpPr txBox="1"/>
          <p:nvPr/>
        </p:nvSpPr>
        <p:spPr>
          <a:xfrm>
            <a:off x="7176995" y="2326085"/>
            <a:ext cx="7793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APP</a:t>
            </a: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版</a:t>
            </a:r>
            <a:endPara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1" name="文字方塊 70"/>
          <p:cNvSpPr txBox="1"/>
          <p:nvPr/>
        </p:nvSpPr>
        <p:spPr>
          <a:xfrm>
            <a:off x="7164288" y="2695211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電腦版</a:t>
            </a:r>
            <a:endPara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圓形箭號 22"/>
          <p:cNvSpPr/>
          <p:nvPr/>
        </p:nvSpPr>
        <p:spPr bwMode="auto">
          <a:xfrm rot="16200000" flipV="1">
            <a:off x="7851153" y="2334500"/>
            <a:ext cx="585985" cy="632571"/>
          </a:xfrm>
          <a:prstGeom prst="circularArrow">
            <a:avLst/>
          </a:prstGeom>
          <a:solidFill>
            <a:srgbClr val="CC99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6" name="圓角矩形 25"/>
          <p:cNvSpPr/>
          <p:nvPr/>
        </p:nvSpPr>
        <p:spPr bwMode="auto">
          <a:xfrm>
            <a:off x="8460432" y="2132856"/>
            <a:ext cx="432049" cy="1409185"/>
          </a:xfrm>
          <a:prstGeom prst="roundRect">
            <a:avLst/>
          </a:prstGeom>
          <a:solidFill>
            <a:srgbClr val="FFE089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行動裝置認證</a:t>
            </a:r>
          </a:p>
        </p:txBody>
      </p:sp>
      <p:sp>
        <p:nvSpPr>
          <p:cNvPr id="35" name="向下箭號圖說文字 34"/>
          <p:cNvSpPr/>
          <p:nvPr/>
        </p:nvSpPr>
        <p:spPr bwMode="auto">
          <a:xfrm>
            <a:off x="211757" y="1073767"/>
            <a:ext cx="1123504" cy="504056"/>
          </a:xfrm>
          <a:prstGeom prst="downArrowCallou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由此開始</a:t>
            </a:r>
          </a:p>
        </p:txBody>
      </p:sp>
      <p:sp>
        <p:nvSpPr>
          <p:cNvPr id="7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7236296" y="6594871"/>
            <a:ext cx="1828800" cy="290513"/>
          </a:xfrm>
        </p:spPr>
        <p:txBody>
          <a:bodyPr/>
          <a:lstStyle/>
          <a:p>
            <a:pPr>
              <a:defRPr/>
            </a:pPr>
            <a:fld id="{A1D71041-95F3-4381-995E-4585A74B000F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2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85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144587" y="268288"/>
            <a:ext cx="7099819" cy="1092200"/>
          </a:xfrm>
        </p:spPr>
        <p:txBody>
          <a:bodyPr/>
          <a:lstStyle/>
          <a:p>
            <a:r>
              <a:rPr lang="zh-TW" altLang="en-US" dirty="0" smtClean="0"/>
              <a:t>方案</a:t>
            </a:r>
            <a:r>
              <a:rPr lang="en-US" altLang="zh-TW" dirty="0" smtClean="0"/>
              <a:t>1</a:t>
            </a:r>
            <a:r>
              <a:rPr lang="zh-TW" altLang="en-US" dirty="0" smtClean="0"/>
              <a:t> </a:t>
            </a:r>
            <a:r>
              <a:rPr lang="zh-TW" altLang="en-US" dirty="0" smtClean="0">
                <a:solidFill>
                  <a:srgbClr val="0000FF"/>
                </a:solidFill>
              </a:rPr>
              <a:t>手機</a:t>
            </a:r>
            <a:r>
              <a:rPr lang="en-US" altLang="zh-TW" dirty="0" smtClean="0">
                <a:solidFill>
                  <a:srgbClr val="0000FF"/>
                </a:solidFill>
              </a:rPr>
              <a:t>APP</a:t>
            </a:r>
            <a:r>
              <a:rPr lang="zh-TW" altLang="en-US" dirty="0" smtClean="0"/>
              <a:t>快速認證登入</a:t>
            </a:r>
            <a:r>
              <a:rPr lang="en-US" altLang="zh-TW" sz="4000" dirty="0" smtClean="0"/>
              <a:t>-</a:t>
            </a:r>
            <a:r>
              <a:rPr lang="en-US" altLang="zh-TW" sz="2400" dirty="0" smtClean="0"/>
              <a:t>1/2</a:t>
            </a:r>
            <a:endParaRPr lang="zh-TW" altLang="en-US" sz="2400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671" y="1844824"/>
            <a:ext cx="1904490" cy="3587422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1259631" y="1844824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下載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安裝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健保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快易通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APP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115615" y="5419903"/>
            <a:ext cx="2664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Google Play/</a:t>
            </a:r>
            <a:b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Apple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Store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572000" y="5432368"/>
            <a:ext cx="42484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點選【健康存摺】或【行動櫃檯】，或是首頁下方的【裝置認證】圖示，都可以進行認證。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1" name="群組 10"/>
          <p:cNvGrpSpPr/>
          <p:nvPr/>
        </p:nvGrpSpPr>
        <p:grpSpPr>
          <a:xfrm>
            <a:off x="6524161" y="1815455"/>
            <a:ext cx="1893708" cy="3604448"/>
            <a:chOff x="6524161" y="1815455"/>
            <a:chExt cx="1893708" cy="3604448"/>
          </a:xfrm>
        </p:grpSpPr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4161" y="1815455"/>
              <a:ext cx="1893708" cy="3604448"/>
            </a:xfrm>
            <a:prstGeom prst="rect">
              <a:avLst/>
            </a:prstGeom>
          </p:spPr>
        </p:pic>
        <p:pic>
          <p:nvPicPr>
            <p:cNvPr id="12" name="圖片 11" descr="C:\Users\a110707\Desktop\APP首頁方框3.png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8880" y="2204864"/>
              <a:ext cx="1545527" cy="273091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" name="向右箭號 3"/>
          <p:cNvSpPr/>
          <p:nvPr/>
        </p:nvSpPr>
        <p:spPr bwMode="auto">
          <a:xfrm>
            <a:off x="4067944" y="3429000"/>
            <a:ext cx="360040" cy="603100"/>
          </a:xfrm>
          <a:prstGeom prst="rightArrow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6146" name="Picture 2" descr="D:\(1) 業宣科業務\107業宣議題_健康存摺(含淑汝交接106黑客松)\奉示製作健康存摺公播版簡報\製作健康存摺簡報截圖\健保快易通APP QR code_2合1_1070912更新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2" t="17287" r="10507" b="6429"/>
          <a:stretch/>
        </p:blipFill>
        <p:spPr bwMode="auto">
          <a:xfrm>
            <a:off x="899592" y="2640237"/>
            <a:ext cx="2880319" cy="2824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7236296" y="6594871"/>
            <a:ext cx="1828800" cy="290513"/>
          </a:xfrm>
        </p:spPr>
        <p:txBody>
          <a:bodyPr/>
          <a:lstStyle/>
          <a:p>
            <a:pPr>
              <a:defRPr/>
            </a:pPr>
            <a:fld id="{A1D71041-95F3-4381-995E-4585A74B000F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3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02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906" y="6236427"/>
            <a:ext cx="488419" cy="512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字方塊 8"/>
          <p:cNvSpPr txBox="1"/>
          <p:nvPr/>
        </p:nvSpPr>
        <p:spPr>
          <a:xfrm>
            <a:off x="2117325" y="6236428"/>
            <a:ext cx="2238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手機快速認證教學</a:t>
            </a:r>
            <a:r>
              <a:rPr lang="en-US" altLang="zh-TW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也有影片版本喔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！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121408" y="6361583"/>
            <a:ext cx="40959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ts val="0"/>
              </a:spcBef>
              <a:defRPr/>
            </a:pPr>
            <a:r>
              <a:rPr lang="zh-TW" altLang="zh-TW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註：企業租用</a:t>
            </a:r>
            <a:r>
              <a:rPr lang="en-US" altLang="zh-TW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zh-TW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公務</a:t>
            </a:r>
            <a:r>
              <a:rPr lang="en-US" altLang="zh-TW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zh-TW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門號</a:t>
            </a:r>
            <a:r>
              <a:rPr lang="zh-TW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預付卡</a:t>
            </a:r>
            <a:r>
              <a:rPr lang="zh-TW" altLang="zh-TW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不適用</a:t>
            </a:r>
            <a:r>
              <a:rPr lang="zh-TW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此方案</a:t>
            </a:r>
          </a:p>
        </p:txBody>
      </p:sp>
      <p:pic>
        <p:nvPicPr>
          <p:cNvPr id="3074" name="Picture 2" descr="D:\(1) 業宣科業務\107業宣議題_健康存摺(含淑汝交接106黑客松)\奉示製作健康存摺公播版簡報\製作健康存摺簡報截圖\健保快易通APP超方便-1070912確認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36" t="20365" r="50992" b="2529"/>
          <a:stretch/>
        </p:blipFill>
        <p:spPr bwMode="auto">
          <a:xfrm>
            <a:off x="2364146" y="1311424"/>
            <a:ext cx="2090058" cy="478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(1) 業宣科業務\107業宣議題_健康存摺(含淑汝交接106黑客松)\奉示製作健康存摺公播版簡報\製作健康存摺簡報截圖\健保快易通APP超方便-1070912確認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7" t="20365" r="75824" b="2529"/>
          <a:stretch/>
        </p:blipFill>
        <p:spPr bwMode="auto">
          <a:xfrm>
            <a:off x="179512" y="1311424"/>
            <a:ext cx="2101933" cy="478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(1) 業宣科業務\107業宣議題_健康存摺(含淑汝交接106黑客松)\奉示製作健康存摺公播版簡報\製作健康存摺簡報截圖\健保快易通APP超方便-1070912確認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99" t="20365" r="25786" b="2533"/>
          <a:stretch/>
        </p:blipFill>
        <p:spPr bwMode="auto">
          <a:xfrm>
            <a:off x="4569756" y="1311424"/>
            <a:ext cx="2131408" cy="4781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(1) 業宣科業務\107業宣議題_健康存摺(含淑汝交接106黑客松)\奉示製作健康存摺公播版簡報\製作健康存摺簡報截圖\健保快易通APP超方便-1070912確認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98" t="20365" r="1036" b="2529"/>
          <a:stretch/>
        </p:blipFill>
        <p:spPr bwMode="auto">
          <a:xfrm>
            <a:off x="6751015" y="1311424"/>
            <a:ext cx="2154828" cy="478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標題 1"/>
          <p:cNvSpPr txBox="1">
            <a:spLocks/>
          </p:cNvSpPr>
          <p:nvPr/>
        </p:nvSpPr>
        <p:spPr>
          <a:xfrm>
            <a:off x="899592" y="268288"/>
            <a:ext cx="6683841" cy="64043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zh-TW" altLang="en-US" sz="3600" dirty="0"/>
              <a:t>方案</a:t>
            </a:r>
            <a:r>
              <a:rPr lang="en-US" altLang="zh-TW" sz="3600" dirty="0"/>
              <a:t>1 </a:t>
            </a:r>
            <a:r>
              <a:rPr lang="en-US" altLang="zh-TW" sz="3600" dirty="0" smtClean="0"/>
              <a:t>-</a:t>
            </a:r>
            <a:r>
              <a:rPr kumimoji="0" lang="en-US" altLang="zh-TW" sz="3600" kern="0" dirty="0" smtClean="0"/>
              <a:t>4</a:t>
            </a:r>
            <a:r>
              <a:rPr kumimoji="0" lang="zh-TW" altLang="en-US" sz="3600" kern="0" dirty="0" smtClean="0"/>
              <a:t> 步驟完成手機認證</a:t>
            </a:r>
            <a:r>
              <a:rPr kumimoji="0" lang="en-US" altLang="zh-TW" kern="0" dirty="0" smtClean="0"/>
              <a:t>-</a:t>
            </a:r>
            <a:r>
              <a:rPr kumimoji="0" lang="en-US" altLang="zh-TW" sz="2400" kern="0" dirty="0" smtClean="0"/>
              <a:t>2/2</a:t>
            </a:r>
            <a:endParaRPr kumimoji="0" lang="zh-TW" altLang="en-US" sz="2400" kern="0" dirty="0"/>
          </a:p>
        </p:txBody>
      </p:sp>
      <p:sp>
        <p:nvSpPr>
          <p:cNvPr id="13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7236296" y="6594871"/>
            <a:ext cx="1828800" cy="290513"/>
          </a:xfrm>
        </p:spPr>
        <p:txBody>
          <a:bodyPr/>
          <a:lstStyle/>
          <a:p>
            <a:pPr>
              <a:defRPr/>
            </a:pPr>
            <a:fld id="{A1D71041-95F3-4381-995E-4585A74B000F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4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66823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>
          <a:xfrm>
            <a:off x="448158" y="1412776"/>
            <a:ext cx="8156289" cy="1245815"/>
          </a:xfrm>
        </p:spPr>
        <p:txBody>
          <a:bodyPr anchor="ctr"/>
          <a:lstStyle/>
          <a:p>
            <a:r>
              <a:rPr lang="zh-TW" altLang="en-US" dirty="0" smtClean="0"/>
              <a:t>連結健保</a:t>
            </a:r>
            <a:r>
              <a:rPr lang="zh-TW" altLang="en-US" dirty="0"/>
              <a:t>署</a:t>
            </a:r>
            <a:r>
              <a:rPr lang="zh-TW" altLang="en-US" dirty="0">
                <a:solidFill>
                  <a:srgbClr val="0000FF"/>
                </a:solidFill>
              </a:rPr>
              <a:t>健康存摺</a:t>
            </a:r>
            <a:r>
              <a:rPr lang="zh-TW" altLang="en-US" dirty="0" smtClean="0"/>
              <a:t>首頁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sz="1800" dirty="0" smtClean="0"/>
              <a:t>(</a:t>
            </a:r>
            <a:r>
              <a:rPr lang="en-US" altLang="zh-TW" sz="1800" dirty="0"/>
              <a:t>https://myhealthbank.nhi.gov.tw</a:t>
            </a:r>
            <a:r>
              <a:rPr lang="en-US" altLang="zh-TW" sz="1800" dirty="0" smtClean="0"/>
              <a:t>)</a:t>
            </a:r>
            <a:endParaRPr lang="zh-TW" altLang="en-US" sz="1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5402" y="2636912"/>
            <a:ext cx="4396459" cy="2762427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標題 2"/>
          <p:cNvSpPr>
            <a:spLocks noGrp="1"/>
          </p:cNvSpPr>
          <p:nvPr>
            <p:ph type="title"/>
          </p:nvPr>
        </p:nvSpPr>
        <p:spPr>
          <a:xfrm>
            <a:off x="1144588" y="268288"/>
            <a:ext cx="6197600" cy="1092200"/>
          </a:xfrm>
        </p:spPr>
        <p:txBody>
          <a:bodyPr/>
          <a:lstStyle/>
          <a:p>
            <a:r>
              <a:rPr lang="zh-TW" altLang="en-US" dirty="0"/>
              <a:t>方案</a:t>
            </a:r>
            <a:r>
              <a:rPr lang="en-US" altLang="zh-TW" dirty="0" smtClean="0"/>
              <a:t>2-1</a:t>
            </a:r>
            <a:r>
              <a:rPr lang="zh-TW" altLang="en-US" dirty="0" smtClean="0"/>
              <a:t>  </a:t>
            </a:r>
            <a:r>
              <a:rPr lang="zh-TW" altLang="en-US" dirty="0" smtClean="0">
                <a:solidFill>
                  <a:srgbClr val="FF0000"/>
                </a:solidFill>
              </a:rPr>
              <a:t>自然人</a:t>
            </a:r>
            <a:r>
              <a:rPr lang="zh-TW" altLang="en-US" dirty="0">
                <a:solidFill>
                  <a:srgbClr val="FF0000"/>
                </a:solidFill>
              </a:rPr>
              <a:t>憑證</a:t>
            </a:r>
            <a:r>
              <a:rPr lang="zh-TW" altLang="en-US" dirty="0"/>
              <a:t>插卡登入</a:t>
            </a:r>
            <a:endParaRPr lang="en-US" altLang="zh-TW" dirty="0"/>
          </a:p>
        </p:txBody>
      </p:sp>
      <p:pic>
        <p:nvPicPr>
          <p:cNvPr id="13" name="圖片" descr="自然人憑證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55178">
            <a:off x="7682620" y="3139247"/>
            <a:ext cx="1263988" cy="79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群組 14"/>
          <p:cNvGrpSpPr/>
          <p:nvPr/>
        </p:nvGrpSpPr>
        <p:grpSpPr>
          <a:xfrm rot="466300">
            <a:off x="6896502" y="3560862"/>
            <a:ext cx="457176" cy="271729"/>
            <a:chOff x="3347864" y="4797152"/>
            <a:chExt cx="1597904" cy="936104"/>
          </a:xfrm>
          <a:solidFill>
            <a:schemeClr val="bg1"/>
          </a:solidFill>
        </p:grpSpPr>
        <p:sp>
          <p:nvSpPr>
            <p:cNvPr id="16" name="圓角化單一角落矩形 15"/>
            <p:cNvSpPr/>
            <p:nvPr/>
          </p:nvSpPr>
          <p:spPr bwMode="auto">
            <a:xfrm>
              <a:off x="3635896" y="4797152"/>
              <a:ext cx="1296144" cy="936104"/>
            </a:xfrm>
            <a:prstGeom prst="round1Rect">
              <a:avLst/>
            </a:prstGeom>
            <a:grp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cxnSp>
          <p:nvCxnSpPr>
            <p:cNvPr id="17" name="直線接點 16"/>
            <p:cNvCxnSpPr/>
            <p:nvPr/>
          </p:nvCxnSpPr>
          <p:spPr bwMode="auto">
            <a:xfrm>
              <a:off x="4649736" y="4941168"/>
              <a:ext cx="282304" cy="1"/>
            </a:xfrm>
            <a:prstGeom prst="line">
              <a:avLst/>
            </a:prstGeom>
            <a:grp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8" name="弧形 17"/>
            <p:cNvSpPr/>
            <p:nvPr/>
          </p:nvSpPr>
          <p:spPr bwMode="auto">
            <a:xfrm>
              <a:off x="4487625" y="4953436"/>
              <a:ext cx="300399" cy="635804"/>
            </a:xfrm>
            <a:prstGeom prst="arc">
              <a:avLst>
                <a:gd name="adj1" fmla="val 16329158"/>
                <a:gd name="adj2" fmla="val 5580764"/>
              </a:avLst>
            </a:prstGeom>
            <a:grp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cxnSp>
          <p:nvCxnSpPr>
            <p:cNvPr id="19" name="直線接點 18"/>
            <p:cNvCxnSpPr/>
            <p:nvPr/>
          </p:nvCxnSpPr>
          <p:spPr bwMode="auto">
            <a:xfrm>
              <a:off x="4663464" y="5589239"/>
              <a:ext cx="282304" cy="1"/>
            </a:xfrm>
            <a:prstGeom prst="line">
              <a:avLst/>
            </a:prstGeom>
            <a:grp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0" name="橢圓 19"/>
            <p:cNvSpPr/>
            <p:nvPr/>
          </p:nvSpPr>
          <p:spPr bwMode="auto">
            <a:xfrm>
              <a:off x="3851920" y="5085184"/>
              <a:ext cx="144016" cy="288032"/>
            </a:xfrm>
            <a:prstGeom prst="ellipse">
              <a:avLst/>
            </a:prstGeom>
            <a:grp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cxnSp>
          <p:nvCxnSpPr>
            <p:cNvPr id="21" name="直線接點 20"/>
            <p:cNvCxnSpPr>
              <a:endCxn id="16" idx="1"/>
            </p:cNvCxnSpPr>
            <p:nvPr/>
          </p:nvCxnSpPr>
          <p:spPr bwMode="auto">
            <a:xfrm flipV="1">
              <a:off x="3347864" y="5265204"/>
              <a:ext cx="288032" cy="6134"/>
            </a:xfrm>
            <a:prstGeom prst="line">
              <a:avLst/>
            </a:prstGeom>
            <a:grp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" name="群組 2"/>
          <p:cNvGrpSpPr/>
          <p:nvPr/>
        </p:nvGrpSpPr>
        <p:grpSpPr>
          <a:xfrm>
            <a:off x="5267654" y="2326752"/>
            <a:ext cx="1919750" cy="1672213"/>
            <a:chOff x="5436096" y="1844824"/>
            <a:chExt cx="1152128" cy="1056998"/>
          </a:xfrm>
        </p:grpSpPr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333" b="100000" l="0" r="10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6096" y="1844824"/>
              <a:ext cx="1152128" cy="1056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2" descr="C:\Users\a110707\Desktop\健康存摺web首頁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79" r="4670" b="22042"/>
            <a:stretch/>
          </p:blipFill>
          <p:spPr bwMode="auto">
            <a:xfrm>
              <a:off x="5603088" y="1922378"/>
              <a:ext cx="870010" cy="5621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5" name="文字版面配置區 4"/>
          <p:cNvSpPr>
            <a:spLocks noGrp="1"/>
          </p:cNvSpPr>
          <p:nvPr>
            <p:ph type="body" idx="1"/>
          </p:nvPr>
        </p:nvSpPr>
        <p:spPr>
          <a:xfrm>
            <a:off x="5220072" y="4206242"/>
            <a:ext cx="4040188" cy="1310989"/>
          </a:xfrm>
        </p:spPr>
        <p:txBody>
          <a:bodyPr anchor="ctr"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zh-TW" altLang="en-US" dirty="0" smtClean="0">
                <a:solidFill>
                  <a:srgbClr val="000000">
                    <a:lumMod val="75000"/>
                    <a:lumOff val="25000"/>
                  </a:srgbClr>
                </a:solidFill>
                <a:cs typeface="Times New Roman" pitchFamily="18" charset="0"/>
              </a:rPr>
              <a:t>將自然人憑證插入</a:t>
            </a:r>
            <a:r>
              <a:rPr lang="zh-TW" altLang="en-US" dirty="0">
                <a:solidFill>
                  <a:srgbClr val="000000">
                    <a:lumMod val="75000"/>
                    <a:lumOff val="25000"/>
                  </a:srgbClr>
                </a:solidFill>
                <a:cs typeface="Times New Roman" pitchFamily="18" charset="0"/>
              </a:rPr>
              <a:t>讀卡機</a:t>
            </a:r>
            <a:endParaRPr lang="en-US" altLang="zh-TW" dirty="0">
              <a:solidFill>
                <a:srgbClr val="000000">
                  <a:lumMod val="75000"/>
                  <a:lumOff val="25000"/>
                </a:srgbClr>
              </a:solidFill>
              <a:cs typeface="Times New Roman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zh-TW" altLang="en-US" dirty="0" smtClean="0">
                <a:solidFill>
                  <a:srgbClr val="000000">
                    <a:lumMod val="75000"/>
                    <a:lumOff val="25000"/>
                  </a:srgbClr>
                </a:solidFill>
                <a:cs typeface="Times New Roman" pitchFamily="18" charset="0"/>
              </a:rPr>
              <a:t>以自然人憑證密碼登入，不用再另外申請密碼。</a:t>
            </a:r>
            <a:endParaRPr lang="en-US" altLang="zh-TW" dirty="0">
              <a:solidFill>
                <a:srgbClr val="000000">
                  <a:lumMod val="75000"/>
                  <a:lumOff val="25000"/>
                </a:srgbClr>
              </a:solidFill>
              <a:cs typeface="Times New Roman" pitchFamily="18" charset="0"/>
            </a:endParaRPr>
          </a:p>
        </p:txBody>
      </p:sp>
      <p:sp>
        <p:nvSpPr>
          <p:cNvPr id="56" name="向右箭號 55"/>
          <p:cNvSpPr/>
          <p:nvPr/>
        </p:nvSpPr>
        <p:spPr bwMode="auto">
          <a:xfrm>
            <a:off x="4860032" y="3635896"/>
            <a:ext cx="360040" cy="603100"/>
          </a:xfrm>
          <a:prstGeom prst="rightArrow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3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7236296" y="6594871"/>
            <a:ext cx="1828800" cy="290513"/>
          </a:xfrm>
        </p:spPr>
        <p:txBody>
          <a:bodyPr/>
          <a:lstStyle/>
          <a:p>
            <a:pPr>
              <a:defRPr/>
            </a:pPr>
            <a:fld id="{A1D71041-95F3-4381-995E-4585A74B000F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5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81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>
          <a:xfrm>
            <a:off x="288697" y="1895153"/>
            <a:ext cx="5400599" cy="1245815"/>
          </a:xfrm>
        </p:spPr>
        <p:txBody>
          <a:bodyPr anchor="ctr"/>
          <a:lstStyle/>
          <a:p>
            <a:r>
              <a:rPr lang="zh-TW" altLang="en-US" dirty="0" smtClean="0"/>
              <a:t>連結健保卡網路服務註冊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sz="1400" dirty="0"/>
              <a:t>(https://cloudicweb.nhi.gov.tw/cloudic/system/Login.aspx)</a:t>
            </a:r>
            <a:endParaRPr lang="zh-TW" altLang="en-US" sz="1400" dirty="0"/>
          </a:p>
        </p:txBody>
      </p:sp>
      <p:sp>
        <p:nvSpPr>
          <p:cNvPr id="12" name="標題 2"/>
          <p:cNvSpPr>
            <a:spLocks noGrp="1"/>
          </p:cNvSpPr>
          <p:nvPr>
            <p:ph type="title"/>
          </p:nvPr>
        </p:nvSpPr>
        <p:spPr>
          <a:xfrm>
            <a:off x="1144588" y="268288"/>
            <a:ext cx="6197600" cy="1092200"/>
          </a:xfrm>
        </p:spPr>
        <p:txBody>
          <a:bodyPr/>
          <a:lstStyle/>
          <a:p>
            <a:r>
              <a:rPr lang="zh-TW" altLang="en-US" dirty="0" smtClean="0"/>
              <a:t>方案</a:t>
            </a:r>
            <a:r>
              <a:rPr lang="en-US" altLang="zh-TW" dirty="0" smtClean="0"/>
              <a:t>2-2</a:t>
            </a:r>
            <a:r>
              <a:rPr lang="zh-TW" altLang="en-US" dirty="0" smtClean="0"/>
              <a:t>  </a:t>
            </a:r>
            <a:r>
              <a:rPr lang="zh-TW" altLang="en-US" dirty="0" smtClean="0">
                <a:solidFill>
                  <a:srgbClr val="FF0000"/>
                </a:solidFill>
              </a:rPr>
              <a:t>健保</a:t>
            </a:r>
            <a:r>
              <a:rPr lang="zh-TW" altLang="en-US" dirty="0">
                <a:solidFill>
                  <a:srgbClr val="FF0000"/>
                </a:solidFill>
              </a:rPr>
              <a:t>卡</a:t>
            </a:r>
            <a:r>
              <a:rPr lang="zh-TW" altLang="en-US" dirty="0" smtClean="0"/>
              <a:t>登入</a:t>
            </a:r>
            <a:r>
              <a:rPr lang="en-US" altLang="zh-TW" sz="2400" dirty="0"/>
              <a:t>-</a:t>
            </a:r>
            <a:r>
              <a:rPr lang="en-US" altLang="zh-TW" sz="2400" dirty="0" smtClean="0"/>
              <a:t>1/2</a:t>
            </a:r>
            <a:endParaRPr lang="en-US" altLang="zh-TW" sz="2400" dirty="0"/>
          </a:p>
        </p:txBody>
      </p:sp>
      <p:sp>
        <p:nvSpPr>
          <p:cNvPr id="56" name="文字版面配置區 4"/>
          <p:cNvSpPr>
            <a:spLocks noGrp="1"/>
          </p:cNvSpPr>
          <p:nvPr>
            <p:ph type="body" idx="1"/>
          </p:nvPr>
        </p:nvSpPr>
        <p:spPr>
          <a:xfrm>
            <a:off x="288697" y="1510119"/>
            <a:ext cx="3744416" cy="504056"/>
          </a:xfrm>
          <a:solidFill>
            <a:srgbClr val="FFFFCC"/>
          </a:solidFill>
        </p:spPr>
        <p:txBody>
          <a:bodyPr anchor="ctr"/>
          <a:lstStyle/>
          <a:p>
            <a:r>
              <a:rPr lang="zh-TW" altLang="en-US" dirty="0" smtClean="0"/>
              <a:t>首次使用請先</a:t>
            </a:r>
            <a:r>
              <a:rPr lang="zh-TW" altLang="en-US" dirty="0" smtClean="0">
                <a:solidFill>
                  <a:srgbClr val="0000FF"/>
                </a:solidFill>
              </a:rPr>
              <a:t>註冊</a:t>
            </a:r>
            <a:r>
              <a:rPr lang="zh-TW" altLang="en-US" dirty="0" smtClean="0"/>
              <a:t>健保卡</a:t>
            </a:r>
            <a:endParaRPr lang="zh-TW" altLang="en-US" sz="1800" dirty="0"/>
          </a:p>
        </p:txBody>
      </p:sp>
      <p:sp>
        <p:nvSpPr>
          <p:cNvPr id="59" name="文字版面配置區 4"/>
          <p:cNvSpPr>
            <a:spLocks noGrp="1"/>
          </p:cNvSpPr>
          <p:nvPr>
            <p:ph type="body" idx="1"/>
          </p:nvPr>
        </p:nvSpPr>
        <p:spPr>
          <a:xfrm>
            <a:off x="5220072" y="3537648"/>
            <a:ext cx="4040188" cy="3635768"/>
          </a:xfrm>
        </p:spPr>
        <p:txBody>
          <a:bodyPr anchor="t"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zh-TW" altLang="en-US" dirty="0" smtClean="0">
                <a:solidFill>
                  <a:srgbClr val="000000">
                    <a:lumMod val="75000"/>
                    <a:lumOff val="25000"/>
                  </a:srgbClr>
                </a:solidFill>
                <a:cs typeface="Times New Roman" pitchFamily="18" charset="0"/>
              </a:rPr>
              <a:t>將健保卡插入</a:t>
            </a:r>
            <a:r>
              <a:rPr lang="zh-TW" altLang="en-US" dirty="0">
                <a:solidFill>
                  <a:srgbClr val="000000">
                    <a:lumMod val="75000"/>
                    <a:lumOff val="25000"/>
                  </a:srgbClr>
                </a:solidFill>
                <a:cs typeface="Times New Roman" pitchFamily="18" charset="0"/>
              </a:rPr>
              <a:t>讀卡機</a:t>
            </a:r>
            <a:endParaRPr lang="en-US" altLang="zh-TW" dirty="0" smtClean="0">
              <a:solidFill>
                <a:srgbClr val="000000">
                  <a:lumMod val="75000"/>
                  <a:lumOff val="25000"/>
                </a:srgbClr>
              </a:solidFill>
              <a:cs typeface="Times New Roman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zh-TW" altLang="en-US" dirty="0" smtClean="0">
                <a:solidFill>
                  <a:srgbClr val="000000">
                    <a:lumMod val="75000"/>
                    <a:lumOff val="25000"/>
                  </a:srgbClr>
                </a:solidFill>
                <a:cs typeface="Times New Roman" pitchFamily="18" charset="0"/>
              </a:rPr>
              <a:t>註冊需輸入下列資料</a:t>
            </a:r>
            <a:endParaRPr lang="en-US" altLang="zh-TW" dirty="0" smtClean="0">
              <a:solidFill>
                <a:srgbClr val="000000">
                  <a:lumMod val="75000"/>
                  <a:lumOff val="25000"/>
                </a:srgbClr>
              </a:solidFill>
              <a:cs typeface="Times New Roman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l"/>
            </a:pPr>
            <a:r>
              <a:rPr lang="zh-TW" altLang="en-US" dirty="0">
                <a:solidFill>
                  <a:srgbClr val="000000">
                    <a:lumMod val="75000"/>
                    <a:lumOff val="25000"/>
                  </a:srgbClr>
                </a:solidFill>
                <a:cs typeface="Times New Roman" pitchFamily="18" charset="0"/>
              </a:rPr>
              <a:t>戶號</a:t>
            </a:r>
            <a:r>
              <a:rPr lang="en-US" altLang="zh-TW" sz="1200" dirty="0">
                <a:solidFill>
                  <a:srgbClr val="000000">
                    <a:lumMod val="75000"/>
                    <a:lumOff val="25000"/>
                  </a:srgbClr>
                </a:solidFill>
                <a:cs typeface="Times New Roman" pitchFamily="18" charset="0"/>
              </a:rPr>
              <a:t>(</a:t>
            </a:r>
            <a:r>
              <a:rPr lang="zh-TW" altLang="en-US" sz="1200" dirty="0" smtClean="0">
                <a:solidFill>
                  <a:srgbClr val="000000">
                    <a:lumMod val="75000"/>
                    <a:lumOff val="25000"/>
                  </a:srgbClr>
                </a:solidFill>
                <a:cs typeface="Times New Roman" pitchFamily="18" charset="0"/>
              </a:rPr>
              <a:t>戶口名簿內頁左上角</a:t>
            </a:r>
            <a:r>
              <a:rPr lang="en-US" altLang="zh-TW" sz="1200" dirty="0" smtClean="0">
                <a:solidFill>
                  <a:srgbClr val="000000">
                    <a:lumMod val="75000"/>
                    <a:lumOff val="25000"/>
                  </a:srgbClr>
                </a:solidFill>
                <a:cs typeface="Times New Roman" pitchFamily="18" charset="0"/>
              </a:rPr>
              <a:t>)+</a:t>
            </a:r>
            <a:endParaRPr lang="en-US" altLang="zh-TW" sz="1200" dirty="0">
              <a:solidFill>
                <a:srgbClr val="000000">
                  <a:lumMod val="75000"/>
                  <a:lumOff val="25000"/>
                </a:srgbClr>
              </a:solidFill>
              <a:cs typeface="Times New Roman" pitchFamily="18" charset="0"/>
            </a:endParaRPr>
          </a:p>
          <a:p>
            <a:pPr lvl="1"/>
            <a:r>
              <a:rPr lang="zh-TW" altLang="en-US" dirty="0" smtClean="0">
                <a:solidFill>
                  <a:srgbClr val="000000">
                    <a:lumMod val="75000"/>
                    <a:lumOff val="25000"/>
                  </a:srgbClr>
                </a:solidFill>
                <a:cs typeface="Times New Roman" pitchFamily="18" charset="0"/>
              </a:rPr>
              <a:t>     戶籍地址</a:t>
            </a:r>
            <a:endParaRPr lang="en-US" altLang="zh-TW" dirty="0" smtClean="0">
              <a:solidFill>
                <a:srgbClr val="000000">
                  <a:lumMod val="75000"/>
                  <a:lumOff val="25000"/>
                </a:srgbClr>
              </a:solidFill>
              <a:cs typeface="Times New Roman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l"/>
            </a:pPr>
            <a:r>
              <a:rPr lang="zh-TW" altLang="en-US" dirty="0" smtClean="0">
                <a:solidFill>
                  <a:srgbClr val="000000">
                    <a:lumMod val="75000"/>
                    <a:lumOff val="25000"/>
                  </a:srgbClr>
                </a:solidFill>
                <a:cs typeface="Times New Roman" pitchFamily="18" charset="0"/>
              </a:rPr>
              <a:t>聯絡電話</a:t>
            </a:r>
            <a:endParaRPr lang="en-US" altLang="zh-TW" dirty="0" smtClean="0">
              <a:solidFill>
                <a:srgbClr val="000000">
                  <a:lumMod val="75000"/>
                  <a:lumOff val="25000"/>
                </a:srgbClr>
              </a:solidFill>
              <a:cs typeface="Times New Roman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l"/>
            </a:pPr>
            <a:r>
              <a:rPr lang="en-US" altLang="zh-TW" dirty="0" smtClean="0">
                <a:solidFill>
                  <a:srgbClr val="000000">
                    <a:lumMod val="75000"/>
                    <a:lumOff val="25000"/>
                  </a:srgbClr>
                </a:solidFill>
                <a:cs typeface="Times New Roman" pitchFamily="18" charset="0"/>
              </a:rPr>
              <a:t>E-mail</a:t>
            </a:r>
          </a:p>
          <a:p>
            <a:pPr marL="800100" lvl="1" indent="-342900">
              <a:buFont typeface="Wingdings" panose="05000000000000000000" pitchFamily="2" charset="2"/>
              <a:buChar char="l"/>
            </a:pPr>
            <a:r>
              <a:rPr lang="zh-TW" altLang="en-US" dirty="0" smtClean="0">
                <a:solidFill>
                  <a:srgbClr val="0000FF"/>
                </a:solidFill>
                <a:cs typeface="Times New Roman" pitchFamily="18" charset="0"/>
              </a:rPr>
              <a:t>設定</a:t>
            </a:r>
            <a:r>
              <a:rPr lang="zh-TW" altLang="en-US" dirty="0" smtClean="0">
                <a:solidFill>
                  <a:srgbClr val="000000">
                    <a:lumMod val="75000"/>
                    <a:lumOff val="25000"/>
                  </a:srgbClr>
                </a:solidFill>
                <a:cs typeface="Times New Roman" pitchFamily="18" charset="0"/>
              </a:rPr>
              <a:t>一組健保卡</a:t>
            </a:r>
            <a:r>
              <a:rPr lang="zh-TW" altLang="en-US" dirty="0" smtClean="0">
                <a:solidFill>
                  <a:srgbClr val="0000FF"/>
                </a:solidFill>
                <a:cs typeface="Times New Roman" pitchFamily="18" charset="0"/>
              </a:rPr>
              <a:t>密碼</a:t>
            </a:r>
            <a:endParaRPr lang="en-US" altLang="zh-TW" dirty="0">
              <a:solidFill>
                <a:srgbClr val="0000FF"/>
              </a:solidFill>
              <a:cs typeface="Times New Roman" pitchFamily="18" charset="0"/>
            </a:endParaRPr>
          </a:p>
        </p:txBody>
      </p:sp>
      <p:grpSp>
        <p:nvGrpSpPr>
          <p:cNvPr id="60" name="群組 59"/>
          <p:cNvGrpSpPr/>
          <p:nvPr/>
        </p:nvGrpSpPr>
        <p:grpSpPr>
          <a:xfrm rot="466300">
            <a:off x="6554304" y="2684027"/>
            <a:ext cx="457176" cy="271729"/>
            <a:chOff x="3347864" y="4797152"/>
            <a:chExt cx="1597904" cy="936104"/>
          </a:xfrm>
          <a:solidFill>
            <a:schemeClr val="bg1"/>
          </a:solidFill>
        </p:grpSpPr>
        <p:sp>
          <p:nvSpPr>
            <p:cNvPr id="61" name="圓角化單一角落矩形 60"/>
            <p:cNvSpPr/>
            <p:nvPr/>
          </p:nvSpPr>
          <p:spPr bwMode="auto">
            <a:xfrm>
              <a:off x="3635896" y="4797152"/>
              <a:ext cx="1296144" cy="936104"/>
            </a:xfrm>
            <a:prstGeom prst="round1Rect">
              <a:avLst/>
            </a:prstGeom>
            <a:grp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cxnSp>
          <p:nvCxnSpPr>
            <p:cNvPr id="62" name="直線接點 61"/>
            <p:cNvCxnSpPr/>
            <p:nvPr/>
          </p:nvCxnSpPr>
          <p:spPr bwMode="auto">
            <a:xfrm>
              <a:off x="4649736" y="4941168"/>
              <a:ext cx="282304" cy="1"/>
            </a:xfrm>
            <a:prstGeom prst="line">
              <a:avLst/>
            </a:prstGeom>
            <a:grp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3" name="弧形 62"/>
            <p:cNvSpPr/>
            <p:nvPr/>
          </p:nvSpPr>
          <p:spPr bwMode="auto">
            <a:xfrm>
              <a:off x="4487625" y="4953436"/>
              <a:ext cx="300399" cy="635804"/>
            </a:xfrm>
            <a:prstGeom prst="arc">
              <a:avLst>
                <a:gd name="adj1" fmla="val 16329158"/>
                <a:gd name="adj2" fmla="val 5580764"/>
              </a:avLst>
            </a:prstGeom>
            <a:grp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cxnSp>
          <p:nvCxnSpPr>
            <p:cNvPr id="64" name="直線接點 63"/>
            <p:cNvCxnSpPr/>
            <p:nvPr/>
          </p:nvCxnSpPr>
          <p:spPr bwMode="auto">
            <a:xfrm>
              <a:off x="4663464" y="5589239"/>
              <a:ext cx="282304" cy="1"/>
            </a:xfrm>
            <a:prstGeom prst="line">
              <a:avLst/>
            </a:prstGeom>
            <a:grp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5" name="橢圓 64"/>
            <p:cNvSpPr/>
            <p:nvPr/>
          </p:nvSpPr>
          <p:spPr bwMode="auto">
            <a:xfrm>
              <a:off x="3851920" y="5085184"/>
              <a:ext cx="144016" cy="288032"/>
            </a:xfrm>
            <a:prstGeom prst="ellipse">
              <a:avLst/>
            </a:prstGeom>
            <a:grp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cxnSp>
          <p:nvCxnSpPr>
            <p:cNvPr id="66" name="直線接點 65"/>
            <p:cNvCxnSpPr>
              <a:endCxn id="61" idx="1"/>
            </p:cNvCxnSpPr>
            <p:nvPr/>
          </p:nvCxnSpPr>
          <p:spPr bwMode="auto">
            <a:xfrm flipV="1">
              <a:off x="3347864" y="5265204"/>
              <a:ext cx="288032" cy="6134"/>
            </a:xfrm>
            <a:prstGeom prst="line">
              <a:avLst/>
            </a:prstGeom>
            <a:grp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6" name="群組 5"/>
          <p:cNvGrpSpPr/>
          <p:nvPr/>
        </p:nvGrpSpPr>
        <p:grpSpPr>
          <a:xfrm>
            <a:off x="5007796" y="1312676"/>
            <a:ext cx="1919750" cy="1672213"/>
            <a:chOff x="4925456" y="1449917"/>
            <a:chExt cx="1919750" cy="1672213"/>
          </a:xfrm>
        </p:grpSpPr>
        <p:pic>
          <p:nvPicPr>
            <p:cNvPr id="68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33" b="100000" l="0" r="10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5456" y="1449917"/>
              <a:ext cx="1919750" cy="1672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0" name="Picture 9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174452" y="1556792"/>
              <a:ext cx="1546668" cy="917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1" name="Picture 2"/>
          <p:cNvPicPr>
            <a:picLocks noChangeAspect="1" noChangeArrowheads="1"/>
          </p:cNvPicPr>
          <p:nvPr/>
        </p:nvPicPr>
        <p:blipFill>
          <a:blip r:embed="rId5"/>
          <a:srcRect l="44375" t="42465" r="33906" b="38035"/>
          <a:stretch>
            <a:fillRect/>
          </a:stretch>
        </p:blipFill>
        <p:spPr bwMode="auto">
          <a:xfrm rot="459988">
            <a:off x="7216625" y="2011640"/>
            <a:ext cx="1440159" cy="881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" name="Picture 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8700" y="2924944"/>
            <a:ext cx="4875752" cy="2664296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4421698"/>
            <a:ext cx="883852" cy="632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0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7236296" y="6594871"/>
            <a:ext cx="1828800" cy="290513"/>
          </a:xfrm>
        </p:spPr>
        <p:txBody>
          <a:bodyPr/>
          <a:lstStyle/>
          <a:p>
            <a:pPr>
              <a:defRPr/>
            </a:pPr>
            <a:fld id="{A1D71041-95F3-4381-995E-4585A74B000F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6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39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>
          <a:xfrm>
            <a:off x="410542" y="1268760"/>
            <a:ext cx="8156289" cy="813767"/>
          </a:xfrm>
        </p:spPr>
        <p:txBody>
          <a:bodyPr anchor="t"/>
          <a:lstStyle/>
          <a:p>
            <a:r>
              <a:rPr lang="zh-TW" altLang="en-US" dirty="0" smtClean="0"/>
              <a:t>連結健保</a:t>
            </a:r>
            <a:r>
              <a:rPr lang="zh-TW" altLang="en-US" dirty="0"/>
              <a:t>署</a:t>
            </a:r>
            <a:r>
              <a:rPr lang="zh-TW" altLang="en-US" dirty="0">
                <a:solidFill>
                  <a:srgbClr val="0000FF"/>
                </a:solidFill>
              </a:rPr>
              <a:t>健康存摺</a:t>
            </a:r>
            <a:r>
              <a:rPr lang="zh-TW" altLang="en-US" dirty="0" smtClean="0"/>
              <a:t>首頁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sz="1800" dirty="0" smtClean="0"/>
              <a:t>(</a:t>
            </a:r>
            <a:r>
              <a:rPr lang="en-US" altLang="zh-TW" sz="1800" dirty="0"/>
              <a:t>https://myhealthbank.nhi.gov.tw</a:t>
            </a:r>
            <a:r>
              <a:rPr lang="en-US" altLang="zh-TW" sz="1800" dirty="0" smtClean="0"/>
              <a:t>)</a:t>
            </a:r>
            <a:endParaRPr lang="zh-TW" altLang="en-US" sz="1800" dirty="0"/>
          </a:p>
        </p:txBody>
      </p:sp>
      <p:sp>
        <p:nvSpPr>
          <p:cNvPr id="12" name="標題 2"/>
          <p:cNvSpPr>
            <a:spLocks noGrp="1"/>
          </p:cNvSpPr>
          <p:nvPr>
            <p:ph type="title"/>
          </p:nvPr>
        </p:nvSpPr>
        <p:spPr>
          <a:xfrm>
            <a:off x="1144588" y="268288"/>
            <a:ext cx="6197600" cy="1092200"/>
          </a:xfrm>
        </p:spPr>
        <p:txBody>
          <a:bodyPr/>
          <a:lstStyle/>
          <a:p>
            <a:r>
              <a:rPr lang="zh-TW" altLang="en-US" dirty="0" smtClean="0"/>
              <a:t>方案</a:t>
            </a:r>
            <a:r>
              <a:rPr lang="en-US" altLang="zh-TW" dirty="0" smtClean="0"/>
              <a:t>2-2</a:t>
            </a:r>
            <a:r>
              <a:rPr lang="zh-TW" altLang="en-US" dirty="0" smtClean="0"/>
              <a:t>  </a:t>
            </a:r>
            <a:r>
              <a:rPr lang="zh-TW" altLang="en-US" dirty="0" smtClean="0">
                <a:solidFill>
                  <a:srgbClr val="FF0000"/>
                </a:solidFill>
              </a:rPr>
              <a:t>健保</a:t>
            </a:r>
            <a:r>
              <a:rPr lang="zh-TW" altLang="en-US" dirty="0">
                <a:solidFill>
                  <a:srgbClr val="FF0000"/>
                </a:solidFill>
              </a:rPr>
              <a:t>卡</a:t>
            </a:r>
            <a:r>
              <a:rPr lang="zh-TW" altLang="en-US" dirty="0" smtClean="0"/>
              <a:t>登入</a:t>
            </a:r>
            <a:r>
              <a:rPr lang="en-US" altLang="zh-TW" sz="2400" dirty="0" smtClean="0"/>
              <a:t>-2/2</a:t>
            </a:r>
            <a:endParaRPr lang="en-US" altLang="zh-TW" sz="2400" dirty="0"/>
          </a:p>
        </p:txBody>
      </p:sp>
      <p:grpSp>
        <p:nvGrpSpPr>
          <p:cNvPr id="15" name="群組 14"/>
          <p:cNvGrpSpPr/>
          <p:nvPr/>
        </p:nvGrpSpPr>
        <p:grpSpPr>
          <a:xfrm rot="466300">
            <a:off x="1902308" y="6500688"/>
            <a:ext cx="457176" cy="271729"/>
            <a:chOff x="3347864" y="4797152"/>
            <a:chExt cx="1597904" cy="936104"/>
          </a:xfrm>
          <a:solidFill>
            <a:schemeClr val="bg1"/>
          </a:solidFill>
        </p:grpSpPr>
        <p:sp>
          <p:nvSpPr>
            <p:cNvPr id="16" name="圓角化單一角落矩形 15"/>
            <p:cNvSpPr/>
            <p:nvPr/>
          </p:nvSpPr>
          <p:spPr bwMode="auto">
            <a:xfrm>
              <a:off x="3635896" y="4797152"/>
              <a:ext cx="1296144" cy="936104"/>
            </a:xfrm>
            <a:prstGeom prst="round1Rect">
              <a:avLst/>
            </a:prstGeom>
            <a:grp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cxnSp>
          <p:nvCxnSpPr>
            <p:cNvPr id="17" name="直線接點 16"/>
            <p:cNvCxnSpPr/>
            <p:nvPr/>
          </p:nvCxnSpPr>
          <p:spPr bwMode="auto">
            <a:xfrm>
              <a:off x="4649736" y="4941168"/>
              <a:ext cx="282304" cy="1"/>
            </a:xfrm>
            <a:prstGeom prst="line">
              <a:avLst/>
            </a:prstGeom>
            <a:grp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8" name="弧形 17"/>
            <p:cNvSpPr/>
            <p:nvPr/>
          </p:nvSpPr>
          <p:spPr bwMode="auto">
            <a:xfrm>
              <a:off x="4487625" y="4953436"/>
              <a:ext cx="300399" cy="635804"/>
            </a:xfrm>
            <a:prstGeom prst="arc">
              <a:avLst>
                <a:gd name="adj1" fmla="val 16329158"/>
                <a:gd name="adj2" fmla="val 5580764"/>
              </a:avLst>
            </a:prstGeom>
            <a:grp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cxnSp>
          <p:nvCxnSpPr>
            <p:cNvPr id="19" name="直線接點 18"/>
            <p:cNvCxnSpPr/>
            <p:nvPr/>
          </p:nvCxnSpPr>
          <p:spPr bwMode="auto">
            <a:xfrm>
              <a:off x="4663464" y="5589239"/>
              <a:ext cx="282304" cy="1"/>
            </a:xfrm>
            <a:prstGeom prst="line">
              <a:avLst/>
            </a:prstGeom>
            <a:grp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0" name="橢圓 19"/>
            <p:cNvSpPr/>
            <p:nvPr/>
          </p:nvSpPr>
          <p:spPr bwMode="auto">
            <a:xfrm>
              <a:off x="3851920" y="5085184"/>
              <a:ext cx="144016" cy="288032"/>
            </a:xfrm>
            <a:prstGeom prst="ellipse">
              <a:avLst/>
            </a:prstGeom>
            <a:grp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cxnSp>
          <p:nvCxnSpPr>
            <p:cNvPr id="21" name="直線接點 20"/>
            <p:cNvCxnSpPr>
              <a:endCxn id="16" idx="1"/>
            </p:cNvCxnSpPr>
            <p:nvPr/>
          </p:nvCxnSpPr>
          <p:spPr bwMode="auto">
            <a:xfrm flipV="1">
              <a:off x="3347864" y="5265204"/>
              <a:ext cx="288032" cy="6134"/>
            </a:xfrm>
            <a:prstGeom prst="line">
              <a:avLst/>
            </a:prstGeom>
            <a:grp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" name="群組 2"/>
          <p:cNvGrpSpPr/>
          <p:nvPr/>
        </p:nvGrpSpPr>
        <p:grpSpPr>
          <a:xfrm>
            <a:off x="488219" y="5803150"/>
            <a:ext cx="1268438" cy="1104883"/>
            <a:chOff x="5436096" y="1844824"/>
            <a:chExt cx="1152128" cy="1056998"/>
          </a:xfrm>
        </p:grpSpPr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333" b="100000" l="0" r="10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6096" y="1844824"/>
              <a:ext cx="1152128" cy="1056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2" descr="C:\Users\a110707\Desktop\健康存摺web首頁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79" r="4670" b="22042"/>
            <a:stretch/>
          </p:blipFill>
          <p:spPr bwMode="auto">
            <a:xfrm>
              <a:off x="5603088" y="1922378"/>
              <a:ext cx="870010" cy="5621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2825" y="2766135"/>
            <a:ext cx="4225862" cy="3019176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7" name="向右箭號 36"/>
          <p:cNvSpPr/>
          <p:nvPr/>
        </p:nvSpPr>
        <p:spPr bwMode="auto">
          <a:xfrm>
            <a:off x="4568264" y="3599671"/>
            <a:ext cx="360040" cy="603100"/>
          </a:xfrm>
          <a:prstGeom prst="rightArrow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56" name="文字版面配置區 4"/>
          <p:cNvSpPr>
            <a:spLocks noGrp="1"/>
          </p:cNvSpPr>
          <p:nvPr>
            <p:ph type="body" idx="1"/>
          </p:nvPr>
        </p:nvSpPr>
        <p:spPr>
          <a:xfrm>
            <a:off x="274130" y="2202873"/>
            <a:ext cx="3744416" cy="504056"/>
          </a:xfrm>
          <a:solidFill>
            <a:srgbClr val="FFFFCC"/>
          </a:solidFill>
        </p:spPr>
        <p:txBody>
          <a:bodyPr anchor="ctr"/>
          <a:lstStyle/>
          <a:p>
            <a:pPr algn="ctr"/>
            <a:r>
              <a:rPr lang="zh-TW" altLang="en-US" dirty="0" smtClean="0"/>
              <a:t>首次登入需插健保卡</a:t>
            </a:r>
            <a:endParaRPr lang="zh-TW" altLang="en-US" sz="1800" dirty="0"/>
          </a:p>
        </p:txBody>
      </p:sp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6"/>
          <a:srcRect l="44375" t="42465" r="33906" b="38035"/>
          <a:stretch>
            <a:fillRect/>
          </a:stretch>
        </p:blipFill>
        <p:spPr bwMode="auto">
          <a:xfrm rot="459988">
            <a:off x="2640759" y="6071775"/>
            <a:ext cx="984606" cy="602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32"/>
          <a:stretch/>
        </p:blipFill>
        <p:spPr bwMode="auto">
          <a:xfrm>
            <a:off x="4956080" y="2766135"/>
            <a:ext cx="4131478" cy="3228547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圓角矩形 5"/>
          <p:cNvSpPr/>
          <p:nvPr/>
        </p:nvSpPr>
        <p:spPr bwMode="auto">
          <a:xfrm>
            <a:off x="1763688" y="3284984"/>
            <a:ext cx="1224136" cy="431354"/>
          </a:xfrm>
          <a:prstGeom prst="roundRect">
            <a:avLst/>
          </a:prstGeom>
          <a:noFill/>
          <a:ln w="254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58" name="圓角矩形 57"/>
          <p:cNvSpPr/>
          <p:nvPr/>
        </p:nvSpPr>
        <p:spPr bwMode="auto">
          <a:xfrm>
            <a:off x="5292080" y="3284984"/>
            <a:ext cx="1224136" cy="314686"/>
          </a:xfrm>
          <a:prstGeom prst="roundRect">
            <a:avLst/>
          </a:prstGeom>
          <a:noFill/>
          <a:ln w="254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59" name="文字版面配置區 4"/>
          <p:cNvSpPr>
            <a:spLocks noGrp="1"/>
          </p:cNvSpPr>
          <p:nvPr>
            <p:ph type="body" idx="1"/>
          </p:nvPr>
        </p:nvSpPr>
        <p:spPr>
          <a:xfrm>
            <a:off x="4916602" y="2204864"/>
            <a:ext cx="4170955" cy="504056"/>
          </a:xfrm>
          <a:solidFill>
            <a:srgbClr val="FFFFCC"/>
          </a:solidFill>
        </p:spPr>
        <p:txBody>
          <a:bodyPr anchor="ctr"/>
          <a:lstStyle/>
          <a:p>
            <a:pPr algn="ctr"/>
            <a:r>
              <a:rPr lang="zh-TW" altLang="en-US" dirty="0" smtClean="0"/>
              <a:t>之後可</a:t>
            </a:r>
            <a:r>
              <a:rPr lang="zh-TW" altLang="en-US" dirty="0"/>
              <a:t>免插卡</a:t>
            </a:r>
            <a:r>
              <a:rPr lang="zh-TW" altLang="en-US" dirty="0" smtClean="0"/>
              <a:t>「一般登入」</a:t>
            </a:r>
            <a:endParaRPr lang="zh-TW" altLang="en-US" sz="1800" dirty="0"/>
          </a:p>
        </p:txBody>
      </p:sp>
      <p:sp>
        <p:nvSpPr>
          <p:cNvPr id="23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7236296" y="6594871"/>
            <a:ext cx="1828800" cy="290513"/>
          </a:xfrm>
        </p:spPr>
        <p:txBody>
          <a:bodyPr/>
          <a:lstStyle/>
          <a:p>
            <a:pPr>
              <a:defRPr/>
            </a:pPr>
            <a:fld id="{A1D71041-95F3-4381-995E-4585A74B000F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7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64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方案</a:t>
            </a:r>
            <a:r>
              <a:rPr lang="en-US" altLang="zh-TW" dirty="0" smtClean="0"/>
              <a:t>3</a:t>
            </a:r>
            <a:r>
              <a:rPr lang="zh-TW" altLang="en-US" dirty="0" smtClean="0"/>
              <a:t>  </a:t>
            </a:r>
            <a:r>
              <a:rPr lang="zh-TW" altLang="en-US" dirty="0">
                <a:solidFill>
                  <a:srgbClr val="FF0000"/>
                </a:solidFill>
              </a:rPr>
              <a:t>至據點</a:t>
            </a:r>
            <a:r>
              <a:rPr lang="zh-TW" altLang="en-US" dirty="0" smtClean="0">
                <a:solidFill>
                  <a:schemeClr val="accent1">
                    <a:lumMod val="50000"/>
                  </a:schemeClr>
                </a:solidFill>
              </a:rPr>
              <a:t>註冊</a:t>
            </a:r>
            <a:r>
              <a:rPr lang="en-US" altLang="zh-TW" dirty="0" smtClean="0">
                <a:solidFill>
                  <a:schemeClr val="accent1">
                    <a:lumMod val="50000"/>
                  </a:schemeClr>
                </a:solidFill>
              </a:rPr>
              <a:t>/</a:t>
            </a:r>
            <a:r>
              <a:rPr lang="zh-TW" altLang="en-US" dirty="0" smtClean="0">
                <a:solidFill>
                  <a:schemeClr val="accent1">
                    <a:lumMod val="50000"/>
                  </a:schemeClr>
                </a:solidFill>
              </a:rPr>
              <a:t>查詢</a:t>
            </a:r>
            <a:endParaRPr lang="en-US" altLang="zh-TW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8788" y="1268760"/>
            <a:ext cx="8433692" cy="2808312"/>
          </a:xfrm>
        </p:spPr>
        <p:txBody>
          <a:bodyPr/>
          <a:lstStyle/>
          <a:p>
            <a:r>
              <a:rPr lang="zh-TW" altLang="en-US" sz="2400" dirty="0" smtClean="0"/>
              <a:t>若您手邊沒有電腦和讀卡機，</a:t>
            </a:r>
            <a:r>
              <a:rPr lang="zh-TW" altLang="en-US" sz="2400" dirty="0" smtClean="0">
                <a:solidFill>
                  <a:srgbClr val="0000FF"/>
                </a:solidFill>
              </a:rPr>
              <a:t>部分</a:t>
            </a:r>
            <a:r>
              <a:rPr lang="zh-TW" altLang="en-US" sz="2400" dirty="0">
                <a:solidFill>
                  <a:srgbClr val="0000FF"/>
                </a:solidFill>
              </a:rPr>
              <a:t>醫療院所、鄉（鎮、市、區）公所及</a:t>
            </a:r>
            <a:r>
              <a:rPr lang="zh-TW" altLang="en-US" sz="2400" dirty="0" smtClean="0">
                <a:solidFill>
                  <a:srgbClr val="0000FF"/>
                </a:solidFill>
              </a:rPr>
              <a:t>保險公司</a:t>
            </a:r>
            <a:r>
              <a:rPr lang="zh-TW" altLang="en-US" sz="2400" dirty="0" smtClean="0"/>
              <a:t>設有「</a:t>
            </a:r>
            <a:r>
              <a:rPr lang="zh-TW" altLang="en-US" sz="2400" dirty="0"/>
              <a:t>健康存摺」專用</a:t>
            </a:r>
            <a:r>
              <a:rPr lang="zh-TW" altLang="en-US" sz="2400" dirty="0" smtClean="0"/>
              <a:t>電腦，您可以：</a:t>
            </a:r>
            <a:endParaRPr lang="en-US" altLang="zh-TW" sz="2400" dirty="0" smtClean="0"/>
          </a:p>
          <a:p>
            <a:pPr lvl="1"/>
            <a:r>
              <a:rPr lang="zh-TW" altLang="en-US" sz="2400" dirty="0" smtClean="0"/>
              <a:t>攜帶</a:t>
            </a:r>
            <a:r>
              <a:rPr lang="zh-TW" altLang="en-US" sz="2400" dirty="0">
                <a:solidFill>
                  <a:srgbClr val="0000FF"/>
                </a:solidFill>
              </a:rPr>
              <a:t>健保</a:t>
            </a:r>
            <a:r>
              <a:rPr lang="zh-TW" altLang="en-US" sz="2400" dirty="0" smtClean="0">
                <a:solidFill>
                  <a:srgbClr val="0000FF"/>
                </a:solidFill>
              </a:rPr>
              <a:t>卡</a:t>
            </a:r>
            <a:r>
              <a:rPr lang="zh-TW" altLang="en-US" sz="2400" dirty="0" smtClean="0"/>
              <a:t>至據點自助</a:t>
            </a:r>
            <a:r>
              <a:rPr lang="zh-TW" altLang="en-US" sz="2400" dirty="0" smtClean="0">
                <a:solidFill>
                  <a:srgbClr val="0000FF"/>
                </a:solidFill>
              </a:rPr>
              <a:t>查詢</a:t>
            </a:r>
            <a:r>
              <a:rPr lang="zh-TW" altLang="en-US" sz="2400" dirty="0" smtClean="0"/>
              <a:t>健康存摺資料。</a:t>
            </a:r>
            <a:endParaRPr lang="en-US" altLang="zh-TW" sz="2400" dirty="0" smtClean="0"/>
          </a:p>
          <a:p>
            <a:pPr lvl="1"/>
            <a:r>
              <a:rPr lang="zh-TW" altLang="en-US" sz="2400" dirty="0" smtClean="0"/>
              <a:t>若健保</a:t>
            </a:r>
            <a:r>
              <a:rPr lang="zh-TW" altLang="en-US" sz="2400" dirty="0"/>
              <a:t>卡</a:t>
            </a:r>
            <a:r>
              <a:rPr lang="zh-TW" altLang="en-US" sz="2400" dirty="0" smtClean="0"/>
              <a:t>尚未註冊</a:t>
            </a:r>
            <a:r>
              <a:rPr lang="en-US" altLang="zh-TW" sz="2400" dirty="0" smtClean="0"/>
              <a:t>(</a:t>
            </a:r>
            <a:r>
              <a:rPr lang="zh-TW" altLang="en-US" sz="2400" dirty="0" smtClean="0"/>
              <a:t>尚未設定密碼</a:t>
            </a:r>
            <a:r>
              <a:rPr lang="en-US" altLang="zh-TW" sz="2400" dirty="0" smtClean="0"/>
              <a:t>)</a:t>
            </a:r>
            <a:r>
              <a:rPr lang="zh-TW" altLang="en-US" sz="2400" dirty="0" smtClean="0"/>
              <a:t>，</a:t>
            </a:r>
            <a:endParaRPr lang="en-US" altLang="zh-TW" sz="2400" dirty="0" smtClean="0"/>
          </a:p>
          <a:p>
            <a:pPr lvl="2">
              <a:buFont typeface="Wingdings" panose="05000000000000000000" pitchFamily="2" charset="2"/>
              <a:buChar char="Ø"/>
            </a:pPr>
            <a:r>
              <a:rPr lang="zh-TW" altLang="en-US" dirty="0" smtClean="0"/>
              <a:t>需</a:t>
            </a:r>
            <a:r>
              <a:rPr lang="zh-TW" altLang="en-US" dirty="0"/>
              <a:t>再準備</a:t>
            </a:r>
            <a:r>
              <a:rPr lang="zh-TW" altLang="en-US" dirty="0" smtClean="0"/>
              <a:t>戶口名簿</a:t>
            </a:r>
            <a:r>
              <a:rPr lang="en-US" altLang="zh-TW" dirty="0" smtClean="0">
                <a:solidFill>
                  <a:srgbClr val="0000FF"/>
                </a:solidFill>
              </a:rPr>
              <a:t>(</a:t>
            </a:r>
            <a:r>
              <a:rPr lang="zh-TW" altLang="en-US" dirty="0" smtClean="0">
                <a:solidFill>
                  <a:srgbClr val="0000FF"/>
                </a:solidFill>
              </a:rPr>
              <a:t>戶</a:t>
            </a:r>
            <a:r>
              <a:rPr lang="zh-TW" altLang="en-US" dirty="0">
                <a:solidFill>
                  <a:srgbClr val="0000FF"/>
                </a:solidFill>
              </a:rPr>
              <a:t>號及戶籍</a:t>
            </a:r>
            <a:r>
              <a:rPr lang="zh-TW" altLang="en-US" dirty="0" smtClean="0">
                <a:solidFill>
                  <a:srgbClr val="0000FF"/>
                </a:solidFill>
              </a:rPr>
              <a:t>地址</a:t>
            </a:r>
            <a:r>
              <a:rPr lang="en-US" altLang="zh-TW" dirty="0" smtClean="0">
                <a:solidFill>
                  <a:srgbClr val="0000FF"/>
                </a:solidFill>
              </a:rPr>
              <a:t>)</a:t>
            </a:r>
            <a:r>
              <a:rPr lang="zh-TW" altLang="en-US" dirty="0"/>
              <a:t>，至</a:t>
            </a:r>
            <a:r>
              <a:rPr lang="zh-TW" altLang="en-US" dirty="0" smtClean="0"/>
              <a:t>據點由服務人員協助</a:t>
            </a:r>
            <a:r>
              <a:rPr lang="zh-TW" altLang="en-US" dirty="0" smtClean="0">
                <a:solidFill>
                  <a:srgbClr val="0000FF"/>
                </a:solidFill>
              </a:rPr>
              <a:t>註冊</a:t>
            </a:r>
            <a:r>
              <a:rPr lang="zh-TW" altLang="en-US" dirty="0" smtClean="0"/>
              <a:t>後，自助查詢健康存摺資料</a:t>
            </a:r>
            <a:r>
              <a:rPr lang="zh-TW" altLang="en-US" sz="2600" dirty="0" smtClean="0"/>
              <a:t>。</a:t>
            </a:r>
            <a:endParaRPr lang="zh-TW" altLang="en-US" sz="2600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/>
          <a:srcRect l="44375" t="42465" r="33906" b="38035"/>
          <a:stretch>
            <a:fillRect/>
          </a:stretch>
        </p:blipFill>
        <p:spPr bwMode="auto">
          <a:xfrm rot="347481">
            <a:off x="6596084" y="370147"/>
            <a:ext cx="1026573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2610">
            <a:off x="7601611" y="658760"/>
            <a:ext cx="894288" cy="639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5" name="直線接點 4"/>
          <p:cNvCxnSpPr/>
          <p:nvPr/>
        </p:nvCxnSpPr>
        <p:spPr bwMode="auto">
          <a:xfrm>
            <a:off x="683989" y="4149080"/>
            <a:ext cx="799288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7236296" y="6594871"/>
            <a:ext cx="1828800" cy="290513"/>
          </a:xfrm>
        </p:spPr>
        <p:txBody>
          <a:bodyPr/>
          <a:lstStyle/>
          <a:p>
            <a:pPr>
              <a:defRPr/>
            </a:pPr>
            <a:fld id="{A1D71041-95F3-4381-995E-4585A74B000F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>
                <a:defRPr/>
              </a:pPr>
              <a:t>8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1" name="標題 2"/>
          <p:cNvSpPr txBox="1">
            <a:spLocks/>
          </p:cNvSpPr>
          <p:nvPr/>
        </p:nvSpPr>
        <p:spPr bwMode="auto">
          <a:xfrm>
            <a:off x="911770" y="4264039"/>
            <a:ext cx="6197600" cy="74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kumimoji="0" lang="zh-TW" altLang="en-US" kern="0" dirty="0" smtClean="0"/>
              <a:t>方案</a:t>
            </a:r>
            <a:r>
              <a:rPr kumimoji="0" lang="en-US" altLang="zh-TW" kern="0" smtClean="0"/>
              <a:t>4</a:t>
            </a:r>
            <a:r>
              <a:rPr kumimoji="0" lang="zh-TW" altLang="en-US" kern="0" smtClean="0"/>
              <a:t>  </a:t>
            </a:r>
            <a:r>
              <a:rPr kumimoji="0" lang="zh-TW" altLang="en-US" kern="0" dirty="0" smtClean="0">
                <a:solidFill>
                  <a:srgbClr val="FF0000"/>
                </a:solidFill>
              </a:rPr>
              <a:t>臨櫃申請</a:t>
            </a:r>
            <a:endParaRPr kumimoji="0" lang="en-US" altLang="zh-TW" kern="0" dirty="0">
              <a:solidFill>
                <a:srgbClr val="FF0000"/>
              </a:solidFill>
            </a:endParaRPr>
          </a:p>
        </p:txBody>
      </p:sp>
      <p:sp>
        <p:nvSpPr>
          <p:cNvPr id="16" name="內容版面配置區 2"/>
          <p:cNvSpPr txBox="1">
            <a:spLocks/>
          </p:cNvSpPr>
          <p:nvPr/>
        </p:nvSpPr>
        <p:spPr bwMode="gray">
          <a:xfrm>
            <a:off x="447277" y="5013176"/>
            <a:ext cx="8229600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kumimoji="0" lang="zh-TW" altLang="en-US" sz="2600" kern="0" dirty="0" smtClean="0"/>
              <a:t>只要攜帶本人</a:t>
            </a:r>
            <a:r>
              <a:rPr kumimoji="0" lang="zh-TW" altLang="en-US" sz="2600" kern="0" dirty="0" smtClean="0">
                <a:solidFill>
                  <a:srgbClr val="0000FF"/>
                </a:solidFill>
              </a:rPr>
              <a:t>健保卡、身分證</a:t>
            </a:r>
            <a:r>
              <a:rPr kumimoji="0" lang="zh-TW" altLang="en-US" sz="2600" kern="0" dirty="0" smtClean="0"/>
              <a:t>到健保署各分區業務組及聯絡辦公室，就可以臨櫃申請註冊，自行查詢健康存摺資料</a:t>
            </a:r>
            <a:r>
              <a:rPr kumimoji="0" lang="en-US" altLang="zh-TW" sz="2600" kern="0" dirty="0" smtClean="0"/>
              <a:t>!</a:t>
            </a:r>
            <a:endParaRPr kumimoji="0" lang="zh-TW" altLang="en-US" sz="2600" kern="0" dirty="0"/>
          </a:p>
        </p:txBody>
      </p:sp>
    </p:spTree>
    <p:extLst>
      <p:ext uri="{BB962C8B-B14F-4D97-AF65-F5344CB8AC3E}">
        <p14:creationId xmlns:p14="http://schemas.microsoft.com/office/powerpoint/2010/main" val="160247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6CBC75-061A-4F51-A30F-0E19BA16FC7D}" type="slidenum">
              <a:rPr lang="en-US" altLang="zh-TW" smtClean="0"/>
              <a:pPr>
                <a:defRPr/>
              </a:pPr>
              <a:t>9</a:t>
            </a:fld>
            <a:endParaRPr lang="en-US" altLang="zh-TW"/>
          </a:p>
        </p:txBody>
      </p:sp>
      <p:sp>
        <p:nvSpPr>
          <p:cNvPr id="5" name="矩形 4"/>
          <p:cNvSpPr/>
          <p:nvPr/>
        </p:nvSpPr>
        <p:spPr>
          <a:xfrm>
            <a:off x="377970" y="476672"/>
            <a:ext cx="8388060" cy="10690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ea typeface="文鼎粗隸" pitchFamily="49" charset="-120"/>
              </a:rPr>
              <a:t>若您有</a:t>
            </a:r>
            <a:r>
              <a:rPr lang="zh-TW" alt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ea typeface="文鼎粗隸" pitchFamily="49" charset="-120"/>
              </a:rPr>
              <a:t>關</a:t>
            </a:r>
            <a:r>
              <a:rPr lang="zh-TW" alt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ea typeface="文鼎粗隸" pitchFamily="49" charset="-120"/>
              </a:rPr>
              <a:t>問題請洽</a:t>
            </a:r>
            <a:endParaRPr lang="zh-TW" altLang="en-U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ea typeface="文鼎粗隸" pitchFamily="49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24" r="55868" b="15165"/>
          <a:stretch/>
        </p:blipFill>
        <p:spPr>
          <a:xfrm>
            <a:off x="1115616" y="1585554"/>
            <a:ext cx="6672040" cy="1564074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539552" y="3501008"/>
            <a:ext cx="83880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800" b="1" dirty="0" smtClean="0">
                <a:solidFill>
                  <a:srgbClr val="0000FF"/>
                </a:solidFill>
              </a:rPr>
              <a:t>健保</a:t>
            </a:r>
            <a:r>
              <a:rPr lang="zh-TW" altLang="en-US" sz="2800" b="1" dirty="0">
                <a:solidFill>
                  <a:srgbClr val="0000FF"/>
                </a:solidFill>
              </a:rPr>
              <a:t>諮詢服務專線：</a:t>
            </a:r>
            <a:r>
              <a:rPr lang="en-US" altLang="zh-TW" sz="2800" b="1" dirty="0" smtClean="0">
                <a:solidFill>
                  <a:srgbClr val="0000FF"/>
                </a:solidFill>
              </a:rPr>
              <a:t>0800-030-598</a:t>
            </a:r>
          </a:p>
          <a:p>
            <a:pPr>
              <a:lnSpc>
                <a:spcPct val="150000"/>
              </a:lnSpc>
            </a:pPr>
            <a:r>
              <a:rPr lang="en-US" altLang="zh-TW" sz="2800" b="1" dirty="0">
                <a:solidFill>
                  <a:srgbClr val="0000FF"/>
                </a:solidFill>
              </a:rPr>
              <a:t> </a:t>
            </a:r>
            <a:r>
              <a:rPr lang="en-US" altLang="zh-TW" sz="2800" b="1" dirty="0" smtClean="0">
                <a:solidFill>
                  <a:srgbClr val="0000FF"/>
                </a:solidFill>
              </a:rPr>
              <a:t>                     </a:t>
            </a:r>
            <a:r>
              <a:rPr lang="zh-TW" altLang="en-US" sz="2800" b="1" dirty="0" smtClean="0">
                <a:solidFill>
                  <a:srgbClr val="0000FF"/>
                </a:solidFill>
              </a:rPr>
              <a:t>        （</a:t>
            </a:r>
            <a:r>
              <a:rPr lang="zh-TW" altLang="en-US" sz="2800" b="1" dirty="0">
                <a:solidFill>
                  <a:srgbClr val="0000FF"/>
                </a:solidFill>
              </a:rPr>
              <a:t>手機請改撥：</a:t>
            </a:r>
            <a:r>
              <a:rPr lang="en-US" altLang="zh-TW" sz="2800" b="1" dirty="0">
                <a:solidFill>
                  <a:srgbClr val="0000FF"/>
                </a:solidFill>
              </a:rPr>
              <a:t>(</a:t>
            </a:r>
            <a:r>
              <a:rPr lang="en-US" altLang="zh-TW" sz="2800" b="1" dirty="0" smtClean="0">
                <a:solidFill>
                  <a:srgbClr val="0000FF"/>
                </a:solidFill>
              </a:rPr>
              <a:t>02)2326-9440</a:t>
            </a:r>
            <a:r>
              <a:rPr lang="zh-TW" altLang="en-US" sz="2800" b="1" dirty="0" smtClean="0">
                <a:solidFill>
                  <a:srgbClr val="0000FF"/>
                </a:solidFill>
              </a:rPr>
              <a:t>）</a:t>
            </a:r>
            <a:endParaRPr lang="en-US" altLang="zh-TW" sz="2800" b="1" dirty="0" smtClean="0">
              <a:solidFill>
                <a:srgbClr val="0000FF"/>
              </a:solidFill>
            </a:endParaRPr>
          </a:p>
          <a:p>
            <a:pPr>
              <a:lnSpc>
                <a:spcPct val="150000"/>
              </a:lnSpc>
            </a:pPr>
            <a:r>
              <a:rPr lang="zh-TW" altLang="zh-TW" sz="2800" b="1" dirty="0">
                <a:solidFill>
                  <a:srgbClr val="0000FF"/>
                </a:solidFill>
              </a:rPr>
              <a:t>南區業務組專案承辦人</a:t>
            </a:r>
            <a:r>
              <a:rPr lang="en-US" altLang="zh-TW" sz="2800" b="1" dirty="0">
                <a:solidFill>
                  <a:srgbClr val="0000FF"/>
                </a:solidFill>
              </a:rPr>
              <a:t>06-2245678</a:t>
            </a:r>
            <a:r>
              <a:rPr lang="zh-TW" altLang="zh-TW" sz="2800" b="1" dirty="0">
                <a:solidFill>
                  <a:srgbClr val="0000FF"/>
                </a:solidFill>
              </a:rPr>
              <a:t>分機</a:t>
            </a:r>
            <a:r>
              <a:rPr lang="en-US" altLang="zh-TW" sz="2800" b="1" dirty="0">
                <a:solidFill>
                  <a:srgbClr val="0000FF"/>
                </a:solidFill>
              </a:rPr>
              <a:t>8253</a:t>
            </a:r>
            <a:r>
              <a:rPr lang="zh-TW" altLang="zh-TW" sz="2800" b="1" dirty="0">
                <a:solidFill>
                  <a:srgbClr val="0000FF"/>
                </a:solidFill>
              </a:rPr>
              <a:t>楊小姐</a:t>
            </a:r>
            <a:endParaRPr lang="zh-TW" altLang="en-US" sz="2800" b="1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9916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Custom 508">
      <a:dk1>
        <a:srgbClr val="000000"/>
      </a:dk1>
      <a:lt1>
        <a:srgbClr val="FFFFFF"/>
      </a:lt1>
      <a:dk2>
        <a:srgbClr val="338146"/>
      </a:dk2>
      <a:lt2>
        <a:srgbClr val="DDDDDD"/>
      </a:lt2>
      <a:accent1>
        <a:srgbClr val="B1C539"/>
      </a:accent1>
      <a:accent2>
        <a:srgbClr val="7FBC48"/>
      </a:accent2>
      <a:accent3>
        <a:srgbClr val="C097ED"/>
      </a:accent3>
      <a:accent4>
        <a:srgbClr val="53B6E7"/>
      </a:accent4>
      <a:accent5>
        <a:srgbClr val="EF8E53"/>
      </a:accent5>
      <a:accent6>
        <a:srgbClr val="DD757C"/>
      </a:accent6>
      <a:hlink>
        <a:srgbClr val="52B6AC"/>
      </a:hlink>
      <a:folHlink>
        <a:srgbClr val="D9BC3F"/>
      </a:folHlink>
    </a:clrScheme>
    <a:fontScheme name="Office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B7297"/>
        </a:dk2>
        <a:lt2>
          <a:srgbClr val="DDDDDD"/>
        </a:lt2>
        <a:accent1>
          <a:srgbClr val="40C5EE"/>
        </a:accent1>
        <a:accent2>
          <a:srgbClr val="F0AA2C"/>
        </a:accent2>
        <a:accent3>
          <a:srgbClr val="FFFFFF"/>
        </a:accent3>
        <a:accent4>
          <a:srgbClr val="000000"/>
        </a:accent4>
        <a:accent5>
          <a:srgbClr val="AFDFF5"/>
        </a:accent5>
        <a:accent6>
          <a:srgbClr val="D99A27"/>
        </a:accent6>
        <a:hlink>
          <a:srgbClr val="A3C94F"/>
        </a:hlink>
        <a:folHlink>
          <a:srgbClr val="BB81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422F91"/>
        </a:dk2>
        <a:lt2>
          <a:srgbClr val="DDDDDD"/>
        </a:lt2>
        <a:accent1>
          <a:srgbClr val="F8A808"/>
        </a:accent1>
        <a:accent2>
          <a:srgbClr val="8282E2"/>
        </a:accent2>
        <a:accent3>
          <a:srgbClr val="FFFFFF"/>
        </a:accent3>
        <a:accent4>
          <a:srgbClr val="000000"/>
        </a:accent4>
        <a:accent5>
          <a:srgbClr val="FBD1AA"/>
        </a:accent5>
        <a:accent6>
          <a:srgbClr val="7575CD"/>
        </a:accent6>
        <a:hlink>
          <a:srgbClr val="BC8CE0"/>
        </a:hlink>
        <a:folHlink>
          <a:srgbClr val="AFBE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338146"/>
        </a:dk2>
        <a:lt2>
          <a:srgbClr val="DDDDDD"/>
        </a:lt2>
        <a:accent1>
          <a:srgbClr val="B1C539"/>
        </a:accent1>
        <a:accent2>
          <a:srgbClr val="7FBC48"/>
        </a:accent2>
        <a:accent3>
          <a:srgbClr val="FFFFFF"/>
        </a:accent3>
        <a:accent4>
          <a:srgbClr val="000000"/>
        </a:accent4>
        <a:accent5>
          <a:srgbClr val="D5DFAE"/>
        </a:accent5>
        <a:accent6>
          <a:srgbClr val="72AA40"/>
        </a:accent6>
        <a:hlink>
          <a:srgbClr val="52B6AC"/>
        </a:hlink>
        <a:folHlink>
          <a:srgbClr val="D9BC3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Office 佈景主題">
  <a:themeElements>
    <a:clrScheme name="Custom 508">
      <a:dk1>
        <a:srgbClr val="000000"/>
      </a:dk1>
      <a:lt1>
        <a:srgbClr val="FFFFFF"/>
      </a:lt1>
      <a:dk2>
        <a:srgbClr val="338146"/>
      </a:dk2>
      <a:lt2>
        <a:srgbClr val="DDDDDD"/>
      </a:lt2>
      <a:accent1>
        <a:srgbClr val="B1C539"/>
      </a:accent1>
      <a:accent2>
        <a:srgbClr val="7FBC48"/>
      </a:accent2>
      <a:accent3>
        <a:srgbClr val="C097ED"/>
      </a:accent3>
      <a:accent4>
        <a:srgbClr val="53B6E7"/>
      </a:accent4>
      <a:accent5>
        <a:srgbClr val="EF8E53"/>
      </a:accent5>
      <a:accent6>
        <a:srgbClr val="DD757C"/>
      </a:accent6>
      <a:hlink>
        <a:srgbClr val="52B6AC"/>
      </a:hlink>
      <a:folHlink>
        <a:srgbClr val="D9BC3F"/>
      </a:folHlink>
    </a:clrScheme>
    <a:fontScheme name="Office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B7297"/>
        </a:dk2>
        <a:lt2>
          <a:srgbClr val="DDDDDD"/>
        </a:lt2>
        <a:accent1>
          <a:srgbClr val="40C5EE"/>
        </a:accent1>
        <a:accent2>
          <a:srgbClr val="F0AA2C"/>
        </a:accent2>
        <a:accent3>
          <a:srgbClr val="FFFFFF"/>
        </a:accent3>
        <a:accent4>
          <a:srgbClr val="000000"/>
        </a:accent4>
        <a:accent5>
          <a:srgbClr val="AFDFF5"/>
        </a:accent5>
        <a:accent6>
          <a:srgbClr val="D99A27"/>
        </a:accent6>
        <a:hlink>
          <a:srgbClr val="A3C94F"/>
        </a:hlink>
        <a:folHlink>
          <a:srgbClr val="BB81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422F91"/>
        </a:dk2>
        <a:lt2>
          <a:srgbClr val="DDDDDD"/>
        </a:lt2>
        <a:accent1>
          <a:srgbClr val="F8A808"/>
        </a:accent1>
        <a:accent2>
          <a:srgbClr val="8282E2"/>
        </a:accent2>
        <a:accent3>
          <a:srgbClr val="FFFFFF"/>
        </a:accent3>
        <a:accent4>
          <a:srgbClr val="000000"/>
        </a:accent4>
        <a:accent5>
          <a:srgbClr val="FBD1AA"/>
        </a:accent5>
        <a:accent6>
          <a:srgbClr val="7575CD"/>
        </a:accent6>
        <a:hlink>
          <a:srgbClr val="BC8CE0"/>
        </a:hlink>
        <a:folHlink>
          <a:srgbClr val="AFBE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338146"/>
        </a:dk2>
        <a:lt2>
          <a:srgbClr val="DDDDDD"/>
        </a:lt2>
        <a:accent1>
          <a:srgbClr val="B1C539"/>
        </a:accent1>
        <a:accent2>
          <a:srgbClr val="7FBC48"/>
        </a:accent2>
        <a:accent3>
          <a:srgbClr val="FFFFFF"/>
        </a:accent3>
        <a:accent4>
          <a:srgbClr val="000000"/>
        </a:accent4>
        <a:accent5>
          <a:srgbClr val="D5DFAE"/>
        </a:accent5>
        <a:accent6>
          <a:srgbClr val="72AA40"/>
        </a:accent6>
        <a:hlink>
          <a:srgbClr val="52B6AC"/>
        </a:hlink>
        <a:folHlink>
          <a:srgbClr val="D9BC3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13248</TotalTime>
  <Words>680</Words>
  <Application>Microsoft Office PowerPoint</Application>
  <PresentationFormat>如螢幕大小 (4:3)</PresentationFormat>
  <Paragraphs>119</Paragraphs>
  <Slides>9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9</vt:i4>
      </vt:variant>
    </vt:vector>
  </HeadingPairs>
  <TitlesOfParts>
    <vt:vector size="18" baseType="lpstr">
      <vt:lpstr>文鼎粗隸</vt:lpstr>
      <vt:lpstr>微軟正黑體</vt:lpstr>
      <vt:lpstr>新細明體</vt:lpstr>
      <vt:lpstr>Arial</vt:lpstr>
      <vt:lpstr>Times New Roman</vt:lpstr>
      <vt:lpstr>Trebuchet MS</vt:lpstr>
      <vt:lpstr>Wingdings</vt:lpstr>
      <vt:lpstr>Office 佈景主題</vt:lpstr>
      <vt:lpstr>2_Office 佈景主題</vt:lpstr>
      <vt:lpstr>PowerPoint 簡報</vt:lpstr>
      <vt:lpstr>做個小測驗 判斷哪種申請方式最適合您</vt:lpstr>
      <vt:lpstr>方案1 手機APP快速認證登入-1/2</vt:lpstr>
      <vt:lpstr>PowerPoint 簡報</vt:lpstr>
      <vt:lpstr>方案2-1  自然人憑證插卡登入</vt:lpstr>
      <vt:lpstr>方案2-2  健保卡登入-1/2</vt:lpstr>
      <vt:lpstr>方案2-2  健保卡登入-2/2</vt:lpstr>
      <vt:lpstr>方案3  至據點註冊/查詢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健康存摺執行現況</dc:title>
  <dc:creator>虞淑婷</dc:creator>
  <cp:lastModifiedBy>USER</cp:lastModifiedBy>
  <cp:revision>1052</cp:revision>
  <cp:lastPrinted>2019-06-20T02:24:55Z</cp:lastPrinted>
  <dcterms:modified xsi:type="dcterms:W3CDTF">2019-07-02T08:35:12Z</dcterms:modified>
</cp:coreProperties>
</file>